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694" r:id="rId5"/>
  </p:sldMasterIdLst>
  <p:notesMasterIdLst>
    <p:notesMasterId r:id="rId28"/>
  </p:notesMasterIdLst>
  <p:handoutMasterIdLst>
    <p:handoutMasterId r:id="rId29"/>
  </p:handoutMasterIdLst>
  <p:sldIdLst>
    <p:sldId id="320" r:id="rId6"/>
    <p:sldId id="322" r:id="rId7"/>
    <p:sldId id="323" r:id="rId8"/>
    <p:sldId id="326" r:id="rId9"/>
    <p:sldId id="327" r:id="rId10"/>
    <p:sldId id="289" r:id="rId11"/>
    <p:sldId id="325" r:id="rId12"/>
    <p:sldId id="328" r:id="rId13"/>
    <p:sldId id="276" r:id="rId14"/>
    <p:sldId id="272" r:id="rId15"/>
    <p:sldId id="278" r:id="rId16"/>
    <p:sldId id="262" r:id="rId17"/>
    <p:sldId id="263" r:id="rId18"/>
    <p:sldId id="264" r:id="rId19"/>
    <p:sldId id="271" r:id="rId20"/>
    <p:sldId id="277" r:id="rId21"/>
    <p:sldId id="268" r:id="rId22"/>
    <p:sldId id="269" r:id="rId23"/>
    <p:sldId id="273" r:id="rId24"/>
    <p:sldId id="274" r:id="rId25"/>
    <p:sldId id="329" r:id="rId26"/>
    <p:sldId id="310" r:id="rId27"/>
  </p:sldIdLst>
  <p:sldSz cx="12192000" cy="6858000"/>
  <p:notesSz cx="6858000" cy="9144000"/>
  <p:embeddedFontLst>
    <p:embeddedFont>
      <p:font typeface="Abadi Extra Light" panose="020B0204020104020204" pitchFamily="34" charset="0"/>
      <p:regular r:id="rId30"/>
    </p:embeddedFont>
    <p:embeddedFont>
      <p:font typeface="Public Sans" pitchFamily="2" charset="0"/>
      <p:regular r:id="rId31"/>
      <p:bold r:id="rId32"/>
      <p:italic r:id="rId33"/>
      <p:boldItalic r:id="rId34"/>
    </p:embeddedFont>
    <p:embeddedFont>
      <p:font typeface="Public Sans Light" pitchFamily="2" charset="0"/>
      <p:regular r:id="rId35"/>
      <p:italic r:id="rId36"/>
    </p:embeddedFont>
    <p:embeddedFont>
      <p:font typeface="Public Sans SemiBold" pitchFamily="2" charset="0"/>
      <p:bold r:id="rId37"/>
      <p:boldItalic r:id="rId38"/>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s TYE" id="{77BED93D-723C-45C8-93D3-37508BF45078}">
          <p14:sldIdLst>
            <p14:sldId id="320"/>
            <p14:sldId id="322"/>
            <p14:sldId id="323"/>
            <p14:sldId id="326"/>
            <p14:sldId id="327"/>
            <p14:sldId id="289"/>
            <p14:sldId id="325"/>
            <p14:sldId id="328"/>
            <p14:sldId id="276"/>
            <p14:sldId id="272"/>
            <p14:sldId id="278"/>
            <p14:sldId id="262"/>
            <p14:sldId id="263"/>
            <p14:sldId id="264"/>
            <p14:sldId id="271"/>
            <p14:sldId id="277"/>
            <p14:sldId id="268"/>
            <p14:sldId id="269"/>
            <p14:sldId id="273"/>
            <p14:sldId id="274"/>
            <p14:sldId id="329"/>
            <p14:sldId id="310"/>
          </p14:sldIdLst>
        </p14:section>
        <p14:section name="Main Section" id="{36721FBF-9204-4FD9-89B5-227B5D96368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BEB"/>
    <a:srgbClr val="46276E"/>
    <a:srgbClr val="F26522"/>
    <a:srgbClr val="F8AE19"/>
    <a:srgbClr val="94D9F8"/>
    <a:srgbClr val="D91E3C"/>
    <a:srgbClr val="05AA4B"/>
    <a:srgbClr val="FFFFFF"/>
    <a:srgbClr val="630019"/>
    <a:srgbClr val="F3E2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86" autoAdjust="0"/>
    <p:restoredTop sz="76263" autoAdjust="0"/>
  </p:normalViewPr>
  <p:slideViewPr>
    <p:cSldViewPr snapToGrid="0">
      <p:cViewPr varScale="1">
        <p:scale>
          <a:sx n="87" d="100"/>
          <a:sy n="87" d="100"/>
        </p:scale>
        <p:origin x="1284" y="78"/>
      </p:cViewPr>
      <p:guideLst/>
    </p:cSldViewPr>
  </p:slideViewPr>
  <p:outlineViewPr>
    <p:cViewPr>
      <p:scale>
        <a:sx n="33" d="100"/>
        <a:sy n="33" d="100"/>
      </p:scale>
      <p:origin x="0" y="-55488"/>
    </p:cViewPr>
  </p:outlineViewPr>
  <p:notesTextViewPr>
    <p:cViewPr>
      <p:scale>
        <a:sx n="3" d="2"/>
        <a:sy n="3" d="2"/>
      </p:scale>
      <p:origin x="0" y="0"/>
    </p:cViewPr>
  </p:notesTextViewPr>
  <p:sorterViewPr>
    <p:cViewPr>
      <p:scale>
        <a:sx n="100" d="100"/>
        <a:sy n="100" d="100"/>
      </p:scale>
      <p:origin x="0" y="-960"/>
    </p:cViewPr>
  </p:sorterViewPr>
  <p:notesViewPr>
    <p:cSldViewPr snapToGrid="0">
      <p:cViewPr varScale="1">
        <p:scale>
          <a:sx n="60" d="100"/>
          <a:sy n="60" d="100"/>
        </p:scale>
        <p:origin x="2347"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4.fntdata"/><Relationship Id="rId38" Type="http://schemas.openxmlformats.org/officeDocument/2006/relationships/font" Target="fonts/font9.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1.fntdata"/><Relationship Id="rId35" Type="http://schemas.openxmlformats.org/officeDocument/2006/relationships/font" Target="fonts/font6.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06C6FD-EEFC-43C6-A613-D5EB1FC3CB7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9FED3C54-E0B3-4691-8E54-ABF612995649}">
      <dgm:prSet/>
      <dgm:spPr/>
      <dgm:t>
        <a:bodyPr/>
        <a:lstStyle/>
        <a:p>
          <a:r>
            <a:rPr lang="en-AU" dirty="0"/>
            <a:t>Never use auscultation as a form of tube position confirmation </a:t>
          </a:r>
          <a:endParaRPr lang="en-US" dirty="0"/>
        </a:p>
      </dgm:t>
    </dgm:pt>
    <dgm:pt modelId="{6867253B-3E92-4DBD-82A6-6A752A4A75E7}" type="parTrans" cxnId="{2BE16E22-BF1E-4707-88AB-01A79FB67DA3}">
      <dgm:prSet/>
      <dgm:spPr/>
      <dgm:t>
        <a:bodyPr/>
        <a:lstStyle/>
        <a:p>
          <a:endParaRPr lang="en-US"/>
        </a:p>
      </dgm:t>
    </dgm:pt>
    <dgm:pt modelId="{6297B5B5-1ACF-4AD4-BE14-D7384EB9ACE7}" type="sibTrans" cxnId="{2BE16E22-BF1E-4707-88AB-01A79FB67DA3}">
      <dgm:prSet/>
      <dgm:spPr/>
      <dgm:t>
        <a:bodyPr/>
        <a:lstStyle/>
        <a:p>
          <a:endParaRPr lang="en-US"/>
        </a:p>
      </dgm:t>
    </dgm:pt>
    <dgm:pt modelId="{E50A3A92-2364-487B-8EA2-2FFCC8FB807F}">
      <dgm:prSet/>
      <dgm:spPr/>
      <dgm:t>
        <a:bodyPr/>
        <a:lstStyle/>
        <a:p>
          <a:r>
            <a:rPr lang="en-AU"/>
            <a:t>Never use litmus paper to confirm pH </a:t>
          </a:r>
          <a:endParaRPr lang="en-US"/>
        </a:p>
      </dgm:t>
    </dgm:pt>
    <dgm:pt modelId="{D001907C-BB7D-4E78-BD3B-40FF6B57C8C2}" type="parTrans" cxnId="{31A74A64-EDA7-429A-B0E6-C98A7BDB27D1}">
      <dgm:prSet/>
      <dgm:spPr/>
      <dgm:t>
        <a:bodyPr/>
        <a:lstStyle/>
        <a:p>
          <a:endParaRPr lang="en-US"/>
        </a:p>
      </dgm:t>
    </dgm:pt>
    <dgm:pt modelId="{624CA5C6-7EB0-4751-8D89-C8F8209AE7C1}" type="sibTrans" cxnId="{31A74A64-EDA7-429A-B0E6-C98A7BDB27D1}">
      <dgm:prSet/>
      <dgm:spPr/>
      <dgm:t>
        <a:bodyPr/>
        <a:lstStyle/>
        <a:p>
          <a:endParaRPr lang="en-US"/>
        </a:p>
      </dgm:t>
    </dgm:pt>
    <dgm:pt modelId="{6C648786-9C64-4911-B171-6456443E87D4}">
      <dgm:prSet/>
      <dgm:spPr/>
      <dgm:t>
        <a:bodyPr/>
        <a:lstStyle/>
        <a:p>
          <a:r>
            <a:rPr lang="en-AU" dirty="0"/>
            <a:t>pH testing can be limited in continuous feeding or when using acid suppression therapy as this may have a neutralising effect on gastrointestinal </a:t>
          </a:r>
          <a:r>
            <a:rPr lang="en-AU" dirty="0" err="1"/>
            <a:t>pH.</a:t>
          </a:r>
          <a:r>
            <a:rPr lang="en-AU" dirty="0"/>
            <a:t> </a:t>
          </a:r>
          <a:r>
            <a:rPr lang="en-AU" i="1" dirty="0"/>
            <a:t>This may see a pH greater than </a:t>
          </a:r>
          <a:r>
            <a:rPr lang="en-AU" dirty="0"/>
            <a:t>5 </a:t>
          </a:r>
          <a:r>
            <a:rPr lang="en-AU" i="1" dirty="0"/>
            <a:t>which would indicate the need to proceed to x-ray confirmation</a:t>
          </a:r>
          <a:endParaRPr lang="en-US" dirty="0"/>
        </a:p>
      </dgm:t>
    </dgm:pt>
    <dgm:pt modelId="{35F73E21-9592-4155-BE23-1D361483CA04}" type="parTrans" cxnId="{6591CA72-C848-4424-BFFC-C2F151A4158D}">
      <dgm:prSet/>
      <dgm:spPr/>
      <dgm:t>
        <a:bodyPr/>
        <a:lstStyle/>
        <a:p>
          <a:endParaRPr lang="en-US"/>
        </a:p>
      </dgm:t>
    </dgm:pt>
    <dgm:pt modelId="{C8723EC5-E8DD-411A-ABFD-5730FBBDA8E8}" type="sibTrans" cxnId="{6591CA72-C848-4424-BFFC-C2F151A4158D}">
      <dgm:prSet/>
      <dgm:spPr/>
      <dgm:t>
        <a:bodyPr/>
        <a:lstStyle/>
        <a:p>
          <a:endParaRPr lang="en-US"/>
        </a:p>
      </dgm:t>
    </dgm:pt>
    <dgm:pt modelId="{38849D18-7AF4-4249-8C2A-C021CB6D9F4F}" type="pres">
      <dgm:prSet presAssocID="{0506C6FD-EEFC-43C6-A613-D5EB1FC3CB7B}" presName="root" presStyleCnt="0">
        <dgm:presLayoutVars>
          <dgm:dir/>
          <dgm:resizeHandles val="exact"/>
        </dgm:presLayoutVars>
      </dgm:prSet>
      <dgm:spPr/>
    </dgm:pt>
    <dgm:pt modelId="{7EC283F0-AE43-4F7D-BD76-A6FB05DD8E4A}" type="pres">
      <dgm:prSet presAssocID="{9FED3C54-E0B3-4691-8E54-ABF612995649}" presName="compNode" presStyleCnt="0"/>
      <dgm:spPr/>
    </dgm:pt>
    <dgm:pt modelId="{B03E6A9B-2024-44C0-8AFD-FEF3CED31261}" type="pres">
      <dgm:prSet presAssocID="{9FED3C54-E0B3-4691-8E54-ABF612995649}" presName="bgRect" presStyleLbl="bgShp" presStyleIdx="0" presStyleCnt="3"/>
      <dgm:spPr/>
    </dgm:pt>
    <dgm:pt modelId="{C65500CB-7B68-43E9-BBD7-C52496EB8097}" type="pres">
      <dgm:prSet presAssocID="{9FED3C54-E0B3-4691-8E54-ABF612995649}" presName="iconRect" presStyleLbl="node1" presStyleIdx="0" presStyleCnt="3" custScaleX="172126" custScaleY="16121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Ear with solid fill"/>
        </a:ext>
      </dgm:extLst>
    </dgm:pt>
    <dgm:pt modelId="{48537CA3-2475-4AFF-B6D6-5EC8AF063A6C}" type="pres">
      <dgm:prSet presAssocID="{9FED3C54-E0B3-4691-8E54-ABF612995649}" presName="spaceRect" presStyleCnt="0"/>
      <dgm:spPr/>
    </dgm:pt>
    <dgm:pt modelId="{F7BD4B1F-CB47-4453-A268-A3ABB55CE432}" type="pres">
      <dgm:prSet presAssocID="{9FED3C54-E0B3-4691-8E54-ABF612995649}" presName="parTx" presStyleLbl="revTx" presStyleIdx="0" presStyleCnt="3">
        <dgm:presLayoutVars>
          <dgm:chMax val="0"/>
          <dgm:chPref val="0"/>
        </dgm:presLayoutVars>
      </dgm:prSet>
      <dgm:spPr/>
    </dgm:pt>
    <dgm:pt modelId="{92FADA24-5613-4DAE-AC8A-1AC181C1158C}" type="pres">
      <dgm:prSet presAssocID="{6297B5B5-1ACF-4AD4-BE14-D7384EB9ACE7}" presName="sibTrans" presStyleCnt="0"/>
      <dgm:spPr/>
    </dgm:pt>
    <dgm:pt modelId="{0EBDBE0E-1DDC-4FA1-93CA-C486AF237747}" type="pres">
      <dgm:prSet presAssocID="{E50A3A92-2364-487B-8EA2-2FFCC8FB807F}" presName="compNode" presStyleCnt="0"/>
      <dgm:spPr/>
    </dgm:pt>
    <dgm:pt modelId="{029329F3-ECB3-4AC2-BB75-7898AD52972C}" type="pres">
      <dgm:prSet presAssocID="{E50A3A92-2364-487B-8EA2-2FFCC8FB807F}" presName="bgRect" presStyleLbl="bgShp" presStyleIdx="1" presStyleCnt="3"/>
      <dgm:spPr/>
    </dgm:pt>
    <dgm:pt modelId="{07547BCA-D708-41FA-B8B1-C0C316EF0DF0}" type="pres">
      <dgm:prSet presAssocID="{E50A3A92-2364-487B-8EA2-2FFCC8FB807F}" presName="iconRect" presStyleLbl="node1" presStyleIdx="1" presStyleCnt="3" custScaleX="172126" custScaleY="16121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dge Cross with solid fill"/>
        </a:ext>
      </dgm:extLst>
    </dgm:pt>
    <dgm:pt modelId="{AC1A74A1-969D-4464-981B-757967F00BD2}" type="pres">
      <dgm:prSet presAssocID="{E50A3A92-2364-487B-8EA2-2FFCC8FB807F}" presName="spaceRect" presStyleCnt="0"/>
      <dgm:spPr/>
    </dgm:pt>
    <dgm:pt modelId="{2587C119-5867-484D-8A70-4C281DACBD10}" type="pres">
      <dgm:prSet presAssocID="{E50A3A92-2364-487B-8EA2-2FFCC8FB807F}" presName="parTx" presStyleLbl="revTx" presStyleIdx="1" presStyleCnt="3">
        <dgm:presLayoutVars>
          <dgm:chMax val="0"/>
          <dgm:chPref val="0"/>
        </dgm:presLayoutVars>
      </dgm:prSet>
      <dgm:spPr/>
    </dgm:pt>
    <dgm:pt modelId="{618EE6B5-8502-41EE-8882-AE7E556E0EDD}" type="pres">
      <dgm:prSet presAssocID="{624CA5C6-7EB0-4751-8D89-C8F8209AE7C1}" presName="sibTrans" presStyleCnt="0"/>
      <dgm:spPr/>
    </dgm:pt>
    <dgm:pt modelId="{70DFE91D-AC53-4276-9F9E-5FCD9E407D08}" type="pres">
      <dgm:prSet presAssocID="{6C648786-9C64-4911-B171-6456443E87D4}" presName="compNode" presStyleCnt="0"/>
      <dgm:spPr/>
    </dgm:pt>
    <dgm:pt modelId="{73BE1207-0E63-4C1E-B7B0-DCFACE9DC861}" type="pres">
      <dgm:prSet presAssocID="{6C648786-9C64-4911-B171-6456443E87D4}" presName="bgRect" presStyleLbl="bgShp" presStyleIdx="2" presStyleCnt="3"/>
      <dgm:spPr/>
    </dgm:pt>
    <dgm:pt modelId="{B5CE3A8C-3161-4790-A125-D6E7E4333F32}" type="pres">
      <dgm:prSet presAssocID="{6C648786-9C64-4911-B171-6456443E87D4}" presName="iconRect" presStyleLbl="node1" presStyleIdx="2" presStyleCnt="3" custScaleX="172126" custScaleY="16121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tomach with solid fill"/>
        </a:ext>
      </dgm:extLst>
    </dgm:pt>
    <dgm:pt modelId="{E7609A36-E88B-4FB8-AE4B-B09FF5B109A2}" type="pres">
      <dgm:prSet presAssocID="{6C648786-9C64-4911-B171-6456443E87D4}" presName="spaceRect" presStyleCnt="0"/>
      <dgm:spPr/>
    </dgm:pt>
    <dgm:pt modelId="{15385C9D-709E-45CF-B4B8-4364F8C449EC}" type="pres">
      <dgm:prSet presAssocID="{6C648786-9C64-4911-B171-6456443E87D4}" presName="parTx" presStyleLbl="revTx" presStyleIdx="2" presStyleCnt="3" custScaleY="110420">
        <dgm:presLayoutVars>
          <dgm:chMax val="0"/>
          <dgm:chPref val="0"/>
        </dgm:presLayoutVars>
      </dgm:prSet>
      <dgm:spPr/>
    </dgm:pt>
  </dgm:ptLst>
  <dgm:cxnLst>
    <dgm:cxn modelId="{DED06E0D-0A07-414C-B9B1-AEB3275F3814}" type="presOf" srcId="{6C648786-9C64-4911-B171-6456443E87D4}" destId="{15385C9D-709E-45CF-B4B8-4364F8C449EC}" srcOrd="0" destOrd="0" presId="urn:microsoft.com/office/officeart/2018/2/layout/IconVerticalSolidList"/>
    <dgm:cxn modelId="{2BE16E22-BF1E-4707-88AB-01A79FB67DA3}" srcId="{0506C6FD-EEFC-43C6-A613-D5EB1FC3CB7B}" destId="{9FED3C54-E0B3-4691-8E54-ABF612995649}" srcOrd="0" destOrd="0" parTransId="{6867253B-3E92-4DBD-82A6-6A752A4A75E7}" sibTransId="{6297B5B5-1ACF-4AD4-BE14-D7384EB9ACE7}"/>
    <dgm:cxn modelId="{5576BF2E-56FA-4B04-806E-1FB5269DA428}" type="presOf" srcId="{E50A3A92-2364-487B-8EA2-2FFCC8FB807F}" destId="{2587C119-5867-484D-8A70-4C281DACBD10}" srcOrd="0" destOrd="0" presId="urn:microsoft.com/office/officeart/2018/2/layout/IconVerticalSolidList"/>
    <dgm:cxn modelId="{31A74A64-EDA7-429A-B0E6-C98A7BDB27D1}" srcId="{0506C6FD-EEFC-43C6-A613-D5EB1FC3CB7B}" destId="{E50A3A92-2364-487B-8EA2-2FFCC8FB807F}" srcOrd="1" destOrd="0" parTransId="{D001907C-BB7D-4E78-BD3B-40FF6B57C8C2}" sibTransId="{624CA5C6-7EB0-4751-8D89-C8F8209AE7C1}"/>
    <dgm:cxn modelId="{6591CA72-C848-4424-BFFC-C2F151A4158D}" srcId="{0506C6FD-EEFC-43C6-A613-D5EB1FC3CB7B}" destId="{6C648786-9C64-4911-B171-6456443E87D4}" srcOrd="2" destOrd="0" parTransId="{35F73E21-9592-4155-BE23-1D361483CA04}" sibTransId="{C8723EC5-E8DD-411A-ABFD-5730FBBDA8E8}"/>
    <dgm:cxn modelId="{9CF86155-88C0-4CF8-A111-09CBE4EB3B8F}" type="presOf" srcId="{9FED3C54-E0B3-4691-8E54-ABF612995649}" destId="{F7BD4B1F-CB47-4453-A268-A3ABB55CE432}" srcOrd="0" destOrd="0" presId="urn:microsoft.com/office/officeart/2018/2/layout/IconVerticalSolidList"/>
    <dgm:cxn modelId="{38D2F39C-C502-408F-97F8-A340A6F73455}" type="presOf" srcId="{0506C6FD-EEFC-43C6-A613-D5EB1FC3CB7B}" destId="{38849D18-7AF4-4249-8C2A-C021CB6D9F4F}" srcOrd="0" destOrd="0" presId="urn:microsoft.com/office/officeart/2018/2/layout/IconVerticalSolidList"/>
    <dgm:cxn modelId="{261AEEE0-C930-4D51-9669-D5B4FF01A3AE}" type="presParOf" srcId="{38849D18-7AF4-4249-8C2A-C021CB6D9F4F}" destId="{7EC283F0-AE43-4F7D-BD76-A6FB05DD8E4A}" srcOrd="0" destOrd="0" presId="urn:microsoft.com/office/officeart/2018/2/layout/IconVerticalSolidList"/>
    <dgm:cxn modelId="{5D59A08B-1040-4D2B-B58B-5B061705701D}" type="presParOf" srcId="{7EC283F0-AE43-4F7D-BD76-A6FB05DD8E4A}" destId="{B03E6A9B-2024-44C0-8AFD-FEF3CED31261}" srcOrd="0" destOrd="0" presId="urn:microsoft.com/office/officeart/2018/2/layout/IconVerticalSolidList"/>
    <dgm:cxn modelId="{C14B2768-1121-4350-8747-27BA1939B3A2}" type="presParOf" srcId="{7EC283F0-AE43-4F7D-BD76-A6FB05DD8E4A}" destId="{C65500CB-7B68-43E9-BBD7-C52496EB8097}" srcOrd="1" destOrd="0" presId="urn:microsoft.com/office/officeart/2018/2/layout/IconVerticalSolidList"/>
    <dgm:cxn modelId="{B63F63D8-FF62-4540-B1A8-9D95849E6F9B}" type="presParOf" srcId="{7EC283F0-AE43-4F7D-BD76-A6FB05DD8E4A}" destId="{48537CA3-2475-4AFF-B6D6-5EC8AF063A6C}" srcOrd="2" destOrd="0" presId="urn:microsoft.com/office/officeart/2018/2/layout/IconVerticalSolidList"/>
    <dgm:cxn modelId="{D5807B51-A3EF-4CB6-AED8-E76E54B8E404}" type="presParOf" srcId="{7EC283F0-AE43-4F7D-BD76-A6FB05DD8E4A}" destId="{F7BD4B1F-CB47-4453-A268-A3ABB55CE432}" srcOrd="3" destOrd="0" presId="urn:microsoft.com/office/officeart/2018/2/layout/IconVerticalSolidList"/>
    <dgm:cxn modelId="{09E8872E-2692-47D0-8FA4-2D76BF91D47E}" type="presParOf" srcId="{38849D18-7AF4-4249-8C2A-C021CB6D9F4F}" destId="{92FADA24-5613-4DAE-AC8A-1AC181C1158C}" srcOrd="1" destOrd="0" presId="urn:microsoft.com/office/officeart/2018/2/layout/IconVerticalSolidList"/>
    <dgm:cxn modelId="{354BF788-963F-4B77-AEB4-1AADF596C03F}" type="presParOf" srcId="{38849D18-7AF4-4249-8C2A-C021CB6D9F4F}" destId="{0EBDBE0E-1DDC-4FA1-93CA-C486AF237747}" srcOrd="2" destOrd="0" presId="urn:microsoft.com/office/officeart/2018/2/layout/IconVerticalSolidList"/>
    <dgm:cxn modelId="{64D8483C-3D50-4433-A81D-E44D2CBCD7F5}" type="presParOf" srcId="{0EBDBE0E-1DDC-4FA1-93CA-C486AF237747}" destId="{029329F3-ECB3-4AC2-BB75-7898AD52972C}" srcOrd="0" destOrd="0" presId="urn:microsoft.com/office/officeart/2018/2/layout/IconVerticalSolidList"/>
    <dgm:cxn modelId="{AAAF9CAE-EF4F-4066-A260-608E4C6FAEDE}" type="presParOf" srcId="{0EBDBE0E-1DDC-4FA1-93CA-C486AF237747}" destId="{07547BCA-D708-41FA-B8B1-C0C316EF0DF0}" srcOrd="1" destOrd="0" presId="urn:microsoft.com/office/officeart/2018/2/layout/IconVerticalSolidList"/>
    <dgm:cxn modelId="{2FE71464-D6A8-4B60-AA03-6F0F6A33202E}" type="presParOf" srcId="{0EBDBE0E-1DDC-4FA1-93CA-C486AF237747}" destId="{AC1A74A1-969D-4464-981B-757967F00BD2}" srcOrd="2" destOrd="0" presId="urn:microsoft.com/office/officeart/2018/2/layout/IconVerticalSolidList"/>
    <dgm:cxn modelId="{E3CD0DF4-9F20-47C8-88F0-FCF016C45E6C}" type="presParOf" srcId="{0EBDBE0E-1DDC-4FA1-93CA-C486AF237747}" destId="{2587C119-5867-484D-8A70-4C281DACBD10}" srcOrd="3" destOrd="0" presId="urn:microsoft.com/office/officeart/2018/2/layout/IconVerticalSolidList"/>
    <dgm:cxn modelId="{474DBE1A-75E0-4958-BB0D-AFE37CA9960A}" type="presParOf" srcId="{38849D18-7AF4-4249-8C2A-C021CB6D9F4F}" destId="{618EE6B5-8502-41EE-8882-AE7E556E0EDD}" srcOrd="3" destOrd="0" presId="urn:microsoft.com/office/officeart/2018/2/layout/IconVerticalSolidList"/>
    <dgm:cxn modelId="{7E411755-A336-40F5-9DCE-F6F0096B63EE}" type="presParOf" srcId="{38849D18-7AF4-4249-8C2A-C021CB6D9F4F}" destId="{70DFE91D-AC53-4276-9F9E-5FCD9E407D08}" srcOrd="4" destOrd="0" presId="urn:microsoft.com/office/officeart/2018/2/layout/IconVerticalSolidList"/>
    <dgm:cxn modelId="{4C5DE682-5470-4E4B-9DBE-8D039153377E}" type="presParOf" srcId="{70DFE91D-AC53-4276-9F9E-5FCD9E407D08}" destId="{73BE1207-0E63-4C1E-B7B0-DCFACE9DC861}" srcOrd="0" destOrd="0" presId="urn:microsoft.com/office/officeart/2018/2/layout/IconVerticalSolidList"/>
    <dgm:cxn modelId="{04C74057-D0D3-43B9-AFE5-55CB0E54588C}" type="presParOf" srcId="{70DFE91D-AC53-4276-9F9E-5FCD9E407D08}" destId="{B5CE3A8C-3161-4790-A125-D6E7E4333F32}" srcOrd="1" destOrd="0" presId="urn:microsoft.com/office/officeart/2018/2/layout/IconVerticalSolidList"/>
    <dgm:cxn modelId="{3A2CF694-E368-46BD-B361-AB7095E2097B}" type="presParOf" srcId="{70DFE91D-AC53-4276-9F9E-5FCD9E407D08}" destId="{E7609A36-E88B-4FB8-AE4B-B09FF5B109A2}" srcOrd="2" destOrd="0" presId="urn:microsoft.com/office/officeart/2018/2/layout/IconVerticalSolidList"/>
    <dgm:cxn modelId="{21D49FC6-B2ED-4404-A232-1744AFB71106}" type="presParOf" srcId="{70DFE91D-AC53-4276-9F9E-5FCD9E407D08}" destId="{15385C9D-709E-45CF-B4B8-4364F8C449E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40CDF6-F192-4E35-B4A1-130569F8B00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BF64A1E1-A9DF-4AC7-B0C6-03F7951D04C0}">
      <dgm:prSet/>
      <dgm:spPr/>
      <dgm:t>
        <a:bodyPr anchor="ctr"/>
        <a:lstStyle/>
        <a:p>
          <a:r>
            <a:rPr lang="en-AU" b="0" dirty="0"/>
            <a:t>At commencement of the shift and on patient transfer</a:t>
          </a:r>
          <a:endParaRPr lang="en-US" b="0" dirty="0"/>
        </a:p>
      </dgm:t>
    </dgm:pt>
    <dgm:pt modelId="{C8E762DB-B989-4F53-92D5-419A7C0790BD}" type="parTrans" cxnId="{41B59C60-303A-4390-B017-7E0EC9E107F3}">
      <dgm:prSet/>
      <dgm:spPr/>
      <dgm:t>
        <a:bodyPr/>
        <a:lstStyle/>
        <a:p>
          <a:endParaRPr lang="en-US" b="1"/>
        </a:p>
      </dgm:t>
    </dgm:pt>
    <dgm:pt modelId="{97F5743A-DC3A-4686-8FD4-CB70B780A231}" type="sibTrans" cxnId="{41B59C60-303A-4390-B017-7E0EC9E107F3}">
      <dgm:prSet/>
      <dgm:spPr/>
      <dgm:t>
        <a:bodyPr/>
        <a:lstStyle/>
        <a:p>
          <a:endParaRPr lang="en-US" b="1"/>
        </a:p>
      </dgm:t>
    </dgm:pt>
    <dgm:pt modelId="{24BA652A-091C-43B0-97F7-91A1ACA19182}">
      <dgm:prSet/>
      <dgm:spPr/>
      <dgm:t>
        <a:bodyPr anchor="ctr"/>
        <a:lstStyle/>
        <a:p>
          <a:r>
            <a:rPr lang="en-AU" b="0" dirty="0"/>
            <a:t>Suspicion of tube displacement such as loose tape, visible tube appears long, change in cm measure at the nares, poor tolerance to feed, reflux of feed into throat, discomfort in the throat or patient pulling at the tube</a:t>
          </a:r>
          <a:endParaRPr lang="en-US" b="0" dirty="0"/>
        </a:p>
      </dgm:t>
    </dgm:pt>
    <dgm:pt modelId="{4C65E712-44CC-44FA-BF46-42351B27427F}" type="parTrans" cxnId="{127AD7C1-34E9-4FCD-A078-30A5A6A4CCED}">
      <dgm:prSet/>
      <dgm:spPr/>
      <dgm:t>
        <a:bodyPr/>
        <a:lstStyle/>
        <a:p>
          <a:endParaRPr lang="en-US" b="1"/>
        </a:p>
      </dgm:t>
    </dgm:pt>
    <dgm:pt modelId="{ADF8D5B2-D15E-4561-AF6E-B8ED17F6C3A1}" type="sibTrans" cxnId="{127AD7C1-34E9-4FCD-A078-30A5A6A4CCED}">
      <dgm:prSet/>
      <dgm:spPr/>
      <dgm:t>
        <a:bodyPr/>
        <a:lstStyle/>
        <a:p>
          <a:endParaRPr lang="en-US" b="1"/>
        </a:p>
      </dgm:t>
    </dgm:pt>
    <dgm:pt modelId="{C576ADF9-584A-4E41-A7BA-1DD09C0EF894}">
      <dgm:prSet/>
      <dgm:spPr/>
      <dgm:t>
        <a:bodyPr anchor="ctr"/>
        <a:lstStyle/>
        <a:p>
          <a:r>
            <a:rPr lang="en-AU" b="0" dirty="0"/>
            <a:t>Patient describes discomfort with the tube</a:t>
          </a:r>
          <a:endParaRPr lang="en-US" b="0" dirty="0"/>
        </a:p>
      </dgm:t>
    </dgm:pt>
    <dgm:pt modelId="{B2362344-2F95-493A-A62B-C59FBF00FF74}" type="parTrans" cxnId="{71281E5B-AA78-4E44-B5FD-E683AF7AF1C0}">
      <dgm:prSet/>
      <dgm:spPr/>
      <dgm:t>
        <a:bodyPr/>
        <a:lstStyle/>
        <a:p>
          <a:endParaRPr lang="en-US" b="1"/>
        </a:p>
      </dgm:t>
    </dgm:pt>
    <dgm:pt modelId="{477EA855-F9E8-4503-8930-8E938260948C}" type="sibTrans" cxnId="{71281E5B-AA78-4E44-B5FD-E683AF7AF1C0}">
      <dgm:prSet/>
      <dgm:spPr/>
      <dgm:t>
        <a:bodyPr/>
        <a:lstStyle/>
        <a:p>
          <a:endParaRPr lang="en-US" b="1"/>
        </a:p>
      </dgm:t>
    </dgm:pt>
    <dgm:pt modelId="{A9AA4193-127F-4A82-8C35-9B1567DB1117}">
      <dgm:prSet/>
      <dgm:spPr/>
      <dgm:t>
        <a:bodyPr anchor="ctr"/>
        <a:lstStyle/>
        <a:p>
          <a:r>
            <a:rPr lang="en-AU" b="0"/>
            <a:t>Before enteral feeds, water and/or medication / contrast agent </a:t>
          </a:r>
          <a:endParaRPr lang="en-US" b="0"/>
        </a:p>
      </dgm:t>
    </dgm:pt>
    <dgm:pt modelId="{0CF7A9A0-78C6-4E14-B8D8-D17124C50C7A}" type="parTrans" cxnId="{97F0BBEC-ED94-4267-8E73-0801CD21C05F}">
      <dgm:prSet/>
      <dgm:spPr/>
      <dgm:t>
        <a:bodyPr/>
        <a:lstStyle/>
        <a:p>
          <a:endParaRPr lang="en-US" b="1"/>
        </a:p>
      </dgm:t>
    </dgm:pt>
    <dgm:pt modelId="{9775D5C9-C253-43FF-9025-D0BAF70C18D0}" type="sibTrans" cxnId="{97F0BBEC-ED94-4267-8E73-0801CD21C05F}">
      <dgm:prSet/>
      <dgm:spPr/>
      <dgm:t>
        <a:bodyPr/>
        <a:lstStyle/>
        <a:p>
          <a:endParaRPr lang="en-US" b="1"/>
        </a:p>
      </dgm:t>
    </dgm:pt>
    <dgm:pt modelId="{021FFA3C-5DB5-4E91-A567-548D0C31498D}">
      <dgm:prSet/>
      <dgm:spPr/>
      <dgm:t>
        <a:bodyPr anchor="ctr"/>
        <a:lstStyle/>
        <a:p>
          <a:r>
            <a:rPr lang="en-AU" b="0"/>
            <a:t>When the patient is repositioned</a:t>
          </a:r>
          <a:endParaRPr lang="en-US" b="0"/>
        </a:p>
      </dgm:t>
    </dgm:pt>
    <dgm:pt modelId="{77F4F3D8-9747-40A1-8355-58BB443868C9}" type="parTrans" cxnId="{AA5EB234-53AA-4EAC-ADE4-CAD5B2B357B5}">
      <dgm:prSet/>
      <dgm:spPr/>
      <dgm:t>
        <a:bodyPr/>
        <a:lstStyle/>
        <a:p>
          <a:endParaRPr lang="en-US" b="1"/>
        </a:p>
      </dgm:t>
    </dgm:pt>
    <dgm:pt modelId="{D60D0205-9F70-4E8F-A042-E53C420F177D}" type="sibTrans" cxnId="{AA5EB234-53AA-4EAC-ADE4-CAD5B2B357B5}">
      <dgm:prSet/>
      <dgm:spPr/>
      <dgm:t>
        <a:bodyPr/>
        <a:lstStyle/>
        <a:p>
          <a:endParaRPr lang="en-US" b="1"/>
        </a:p>
      </dgm:t>
    </dgm:pt>
    <dgm:pt modelId="{C19D2B5F-FFED-4DC6-BAC5-40876120ABAA}">
      <dgm:prSet/>
      <dgm:spPr/>
      <dgm:t>
        <a:bodyPr anchor="ctr"/>
        <a:lstStyle/>
        <a:p>
          <a:r>
            <a:rPr lang="en-AU" b="0" dirty="0"/>
            <a:t>Following episodes of respiratory distress, vomiting, retching, or coughing</a:t>
          </a:r>
          <a:endParaRPr lang="en-US" b="0" dirty="0"/>
        </a:p>
      </dgm:t>
    </dgm:pt>
    <dgm:pt modelId="{304C96CC-2E42-4DCF-988C-FE6BCF9DE1DC}" type="parTrans" cxnId="{9A36E1A2-8689-4DF3-AA5E-D8B9EE2CA856}">
      <dgm:prSet/>
      <dgm:spPr/>
      <dgm:t>
        <a:bodyPr/>
        <a:lstStyle/>
        <a:p>
          <a:endParaRPr lang="en-US" b="1"/>
        </a:p>
      </dgm:t>
    </dgm:pt>
    <dgm:pt modelId="{C685C526-1B7C-4391-B68D-DAF156EF66D3}" type="sibTrans" cxnId="{9A36E1A2-8689-4DF3-AA5E-D8B9EE2CA856}">
      <dgm:prSet/>
      <dgm:spPr/>
      <dgm:t>
        <a:bodyPr/>
        <a:lstStyle/>
        <a:p>
          <a:endParaRPr lang="en-US" b="1"/>
        </a:p>
      </dgm:t>
    </dgm:pt>
    <dgm:pt modelId="{E5BD02D7-54FC-4CA9-A55B-51650D3BC474}" type="pres">
      <dgm:prSet presAssocID="{A540CDF6-F192-4E35-B4A1-130569F8B00B}" presName="vert0" presStyleCnt="0">
        <dgm:presLayoutVars>
          <dgm:dir/>
          <dgm:animOne val="branch"/>
          <dgm:animLvl val="lvl"/>
        </dgm:presLayoutVars>
      </dgm:prSet>
      <dgm:spPr/>
    </dgm:pt>
    <dgm:pt modelId="{E8D07980-C2F6-4203-9DD4-D0E6326F89F1}" type="pres">
      <dgm:prSet presAssocID="{BF64A1E1-A9DF-4AC7-B0C6-03F7951D04C0}" presName="thickLine" presStyleLbl="alignNode1" presStyleIdx="0" presStyleCnt="6"/>
      <dgm:spPr/>
    </dgm:pt>
    <dgm:pt modelId="{2C67DEED-07C0-4B0E-98B7-1426FBB7CFE8}" type="pres">
      <dgm:prSet presAssocID="{BF64A1E1-A9DF-4AC7-B0C6-03F7951D04C0}" presName="horz1" presStyleCnt="0"/>
      <dgm:spPr/>
    </dgm:pt>
    <dgm:pt modelId="{4C37AA29-A381-4203-8E2D-B4D20DC7361F}" type="pres">
      <dgm:prSet presAssocID="{BF64A1E1-A9DF-4AC7-B0C6-03F7951D04C0}" presName="tx1" presStyleLbl="revTx" presStyleIdx="0" presStyleCnt="6"/>
      <dgm:spPr/>
    </dgm:pt>
    <dgm:pt modelId="{201E4201-97C2-433E-9946-7959FA51E1EA}" type="pres">
      <dgm:prSet presAssocID="{BF64A1E1-A9DF-4AC7-B0C6-03F7951D04C0}" presName="vert1" presStyleCnt="0"/>
      <dgm:spPr/>
    </dgm:pt>
    <dgm:pt modelId="{3AC6CE4F-0EE7-4DCB-B4E1-88C163C5B6A0}" type="pres">
      <dgm:prSet presAssocID="{24BA652A-091C-43B0-97F7-91A1ACA19182}" presName="thickLine" presStyleLbl="alignNode1" presStyleIdx="1" presStyleCnt="6"/>
      <dgm:spPr/>
    </dgm:pt>
    <dgm:pt modelId="{0A569C73-483D-4F0D-9FCA-8DC851371F1A}" type="pres">
      <dgm:prSet presAssocID="{24BA652A-091C-43B0-97F7-91A1ACA19182}" presName="horz1" presStyleCnt="0"/>
      <dgm:spPr/>
    </dgm:pt>
    <dgm:pt modelId="{1366A1DE-435D-4372-A3D1-660FFC6AC299}" type="pres">
      <dgm:prSet presAssocID="{24BA652A-091C-43B0-97F7-91A1ACA19182}" presName="tx1" presStyleLbl="revTx" presStyleIdx="1" presStyleCnt="6"/>
      <dgm:spPr/>
    </dgm:pt>
    <dgm:pt modelId="{85C6FE2A-BD7B-4575-9B89-8392A9776E52}" type="pres">
      <dgm:prSet presAssocID="{24BA652A-091C-43B0-97F7-91A1ACA19182}" presName="vert1" presStyleCnt="0"/>
      <dgm:spPr/>
    </dgm:pt>
    <dgm:pt modelId="{0B9DB4C0-497B-4677-A16E-CD92FC7B6EC8}" type="pres">
      <dgm:prSet presAssocID="{C576ADF9-584A-4E41-A7BA-1DD09C0EF894}" presName="thickLine" presStyleLbl="alignNode1" presStyleIdx="2" presStyleCnt="6"/>
      <dgm:spPr/>
    </dgm:pt>
    <dgm:pt modelId="{647D24F8-D3F2-4E84-8452-07D60903ABD9}" type="pres">
      <dgm:prSet presAssocID="{C576ADF9-584A-4E41-A7BA-1DD09C0EF894}" presName="horz1" presStyleCnt="0"/>
      <dgm:spPr/>
    </dgm:pt>
    <dgm:pt modelId="{5D4D5585-ED16-4EFC-873C-41AE1778C424}" type="pres">
      <dgm:prSet presAssocID="{C576ADF9-584A-4E41-A7BA-1DD09C0EF894}" presName="tx1" presStyleLbl="revTx" presStyleIdx="2" presStyleCnt="6"/>
      <dgm:spPr/>
    </dgm:pt>
    <dgm:pt modelId="{539D7604-D449-46A1-B315-282A346DEF62}" type="pres">
      <dgm:prSet presAssocID="{C576ADF9-584A-4E41-A7BA-1DD09C0EF894}" presName="vert1" presStyleCnt="0"/>
      <dgm:spPr/>
    </dgm:pt>
    <dgm:pt modelId="{2F4E1682-7ECD-442A-99FC-A4460694AB1B}" type="pres">
      <dgm:prSet presAssocID="{A9AA4193-127F-4A82-8C35-9B1567DB1117}" presName="thickLine" presStyleLbl="alignNode1" presStyleIdx="3" presStyleCnt="6"/>
      <dgm:spPr/>
    </dgm:pt>
    <dgm:pt modelId="{D7B78C05-8A28-4809-AB94-91C5419D8422}" type="pres">
      <dgm:prSet presAssocID="{A9AA4193-127F-4A82-8C35-9B1567DB1117}" presName="horz1" presStyleCnt="0"/>
      <dgm:spPr/>
    </dgm:pt>
    <dgm:pt modelId="{9F45AA48-A5A3-46D8-A9FE-23EAA52F31DC}" type="pres">
      <dgm:prSet presAssocID="{A9AA4193-127F-4A82-8C35-9B1567DB1117}" presName="tx1" presStyleLbl="revTx" presStyleIdx="3" presStyleCnt="6"/>
      <dgm:spPr/>
    </dgm:pt>
    <dgm:pt modelId="{46EDCCBD-CC20-45FD-B631-5E0FEB34EF25}" type="pres">
      <dgm:prSet presAssocID="{A9AA4193-127F-4A82-8C35-9B1567DB1117}" presName="vert1" presStyleCnt="0"/>
      <dgm:spPr/>
    </dgm:pt>
    <dgm:pt modelId="{5EB0AB86-AEF3-4B91-8A0D-11B90B77810C}" type="pres">
      <dgm:prSet presAssocID="{021FFA3C-5DB5-4E91-A567-548D0C31498D}" presName="thickLine" presStyleLbl="alignNode1" presStyleIdx="4" presStyleCnt="6"/>
      <dgm:spPr/>
    </dgm:pt>
    <dgm:pt modelId="{81A39DC7-40C7-431C-A263-9E093C5972CD}" type="pres">
      <dgm:prSet presAssocID="{021FFA3C-5DB5-4E91-A567-548D0C31498D}" presName="horz1" presStyleCnt="0"/>
      <dgm:spPr/>
    </dgm:pt>
    <dgm:pt modelId="{23EF4DB1-A267-4605-BEFD-684ADD5187C5}" type="pres">
      <dgm:prSet presAssocID="{021FFA3C-5DB5-4E91-A567-548D0C31498D}" presName="tx1" presStyleLbl="revTx" presStyleIdx="4" presStyleCnt="6"/>
      <dgm:spPr/>
    </dgm:pt>
    <dgm:pt modelId="{0C0D8997-B13E-4DE8-8A5D-C481EDC0C4F9}" type="pres">
      <dgm:prSet presAssocID="{021FFA3C-5DB5-4E91-A567-548D0C31498D}" presName="vert1" presStyleCnt="0"/>
      <dgm:spPr/>
    </dgm:pt>
    <dgm:pt modelId="{19FF7E2F-C715-45F2-BF92-A72B26E89E1D}" type="pres">
      <dgm:prSet presAssocID="{C19D2B5F-FFED-4DC6-BAC5-40876120ABAA}" presName="thickLine" presStyleLbl="alignNode1" presStyleIdx="5" presStyleCnt="6"/>
      <dgm:spPr/>
    </dgm:pt>
    <dgm:pt modelId="{FA6C902B-69FD-4536-99A6-788E407006C5}" type="pres">
      <dgm:prSet presAssocID="{C19D2B5F-FFED-4DC6-BAC5-40876120ABAA}" presName="horz1" presStyleCnt="0"/>
      <dgm:spPr/>
    </dgm:pt>
    <dgm:pt modelId="{F8CE37A5-6580-4A50-8DE4-F23CEF913D3E}" type="pres">
      <dgm:prSet presAssocID="{C19D2B5F-FFED-4DC6-BAC5-40876120ABAA}" presName="tx1" presStyleLbl="revTx" presStyleIdx="5" presStyleCnt="6"/>
      <dgm:spPr/>
    </dgm:pt>
    <dgm:pt modelId="{8F46D758-EB77-47A4-BDA0-F7EE9AAD1E0C}" type="pres">
      <dgm:prSet presAssocID="{C19D2B5F-FFED-4DC6-BAC5-40876120ABAA}" presName="vert1" presStyleCnt="0"/>
      <dgm:spPr/>
    </dgm:pt>
  </dgm:ptLst>
  <dgm:cxnLst>
    <dgm:cxn modelId="{31517F01-BA78-4090-8A1A-804C877A06A1}" type="presOf" srcId="{A540CDF6-F192-4E35-B4A1-130569F8B00B}" destId="{E5BD02D7-54FC-4CA9-A55B-51650D3BC474}" srcOrd="0" destOrd="0" presId="urn:microsoft.com/office/officeart/2008/layout/LinedList"/>
    <dgm:cxn modelId="{71150E07-5001-46A9-BBB6-2A9DBCA964D0}" type="presOf" srcId="{021FFA3C-5DB5-4E91-A567-548D0C31498D}" destId="{23EF4DB1-A267-4605-BEFD-684ADD5187C5}" srcOrd="0" destOrd="0" presId="urn:microsoft.com/office/officeart/2008/layout/LinedList"/>
    <dgm:cxn modelId="{AA5EB234-53AA-4EAC-ADE4-CAD5B2B357B5}" srcId="{A540CDF6-F192-4E35-B4A1-130569F8B00B}" destId="{021FFA3C-5DB5-4E91-A567-548D0C31498D}" srcOrd="4" destOrd="0" parTransId="{77F4F3D8-9747-40A1-8355-58BB443868C9}" sibTransId="{D60D0205-9F70-4E8F-A042-E53C420F177D}"/>
    <dgm:cxn modelId="{71281E5B-AA78-4E44-B5FD-E683AF7AF1C0}" srcId="{A540CDF6-F192-4E35-B4A1-130569F8B00B}" destId="{C576ADF9-584A-4E41-A7BA-1DD09C0EF894}" srcOrd="2" destOrd="0" parTransId="{B2362344-2F95-493A-A62B-C59FBF00FF74}" sibTransId="{477EA855-F9E8-4503-8930-8E938260948C}"/>
    <dgm:cxn modelId="{6A952E5D-7625-418E-B157-20CD5C0DBDC9}" type="presOf" srcId="{A9AA4193-127F-4A82-8C35-9B1567DB1117}" destId="{9F45AA48-A5A3-46D8-A9FE-23EAA52F31DC}" srcOrd="0" destOrd="0" presId="urn:microsoft.com/office/officeart/2008/layout/LinedList"/>
    <dgm:cxn modelId="{41B59C60-303A-4390-B017-7E0EC9E107F3}" srcId="{A540CDF6-F192-4E35-B4A1-130569F8B00B}" destId="{BF64A1E1-A9DF-4AC7-B0C6-03F7951D04C0}" srcOrd="0" destOrd="0" parTransId="{C8E762DB-B989-4F53-92D5-419A7C0790BD}" sibTransId="{97F5743A-DC3A-4686-8FD4-CB70B780A231}"/>
    <dgm:cxn modelId="{9A36E1A2-8689-4DF3-AA5E-D8B9EE2CA856}" srcId="{A540CDF6-F192-4E35-B4A1-130569F8B00B}" destId="{C19D2B5F-FFED-4DC6-BAC5-40876120ABAA}" srcOrd="5" destOrd="0" parTransId="{304C96CC-2E42-4DCF-988C-FE6BCF9DE1DC}" sibTransId="{C685C526-1B7C-4391-B68D-DAF156EF66D3}"/>
    <dgm:cxn modelId="{127AD7C1-34E9-4FCD-A078-30A5A6A4CCED}" srcId="{A540CDF6-F192-4E35-B4A1-130569F8B00B}" destId="{24BA652A-091C-43B0-97F7-91A1ACA19182}" srcOrd="1" destOrd="0" parTransId="{4C65E712-44CC-44FA-BF46-42351B27427F}" sibTransId="{ADF8D5B2-D15E-4561-AF6E-B8ED17F6C3A1}"/>
    <dgm:cxn modelId="{CE015DDB-0BE0-44B9-A03B-E212F63024A2}" type="presOf" srcId="{24BA652A-091C-43B0-97F7-91A1ACA19182}" destId="{1366A1DE-435D-4372-A3D1-660FFC6AC299}" srcOrd="0" destOrd="0" presId="urn:microsoft.com/office/officeart/2008/layout/LinedList"/>
    <dgm:cxn modelId="{0D45FDDB-EF88-4910-906A-042489BB936F}" type="presOf" srcId="{BF64A1E1-A9DF-4AC7-B0C6-03F7951D04C0}" destId="{4C37AA29-A381-4203-8E2D-B4D20DC7361F}" srcOrd="0" destOrd="0" presId="urn:microsoft.com/office/officeart/2008/layout/LinedList"/>
    <dgm:cxn modelId="{CCDD07DD-7CFD-4AF1-9808-83DCCF14B649}" type="presOf" srcId="{C576ADF9-584A-4E41-A7BA-1DD09C0EF894}" destId="{5D4D5585-ED16-4EFC-873C-41AE1778C424}" srcOrd="0" destOrd="0" presId="urn:microsoft.com/office/officeart/2008/layout/LinedList"/>
    <dgm:cxn modelId="{97F0BBEC-ED94-4267-8E73-0801CD21C05F}" srcId="{A540CDF6-F192-4E35-B4A1-130569F8B00B}" destId="{A9AA4193-127F-4A82-8C35-9B1567DB1117}" srcOrd="3" destOrd="0" parTransId="{0CF7A9A0-78C6-4E14-B8D8-D17124C50C7A}" sibTransId="{9775D5C9-C253-43FF-9025-D0BAF70C18D0}"/>
    <dgm:cxn modelId="{3C966EF8-07F6-4003-86CE-1B2450A7547E}" type="presOf" srcId="{C19D2B5F-FFED-4DC6-BAC5-40876120ABAA}" destId="{F8CE37A5-6580-4A50-8DE4-F23CEF913D3E}" srcOrd="0" destOrd="0" presId="urn:microsoft.com/office/officeart/2008/layout/LinedList"/>
    <dgm:cxn modelId="{702E1A8F-4DB4-49EB-8280-91AC96036F97}" type="presParOf" srcId="{E5BD02D7-54FC-4CA9-A55B-51650D3BC474}" destId="{E8D07980-C2F6-4203-9DD4-D0E6326F89F1}" srcOrd="0" destOrd="0" presId="urn:microsoft.com/office/officeart/2008/layout/LinedList"/>
    <dgm:cxn modelId="{D83C6104-9436-47CF-A179-CDBF795949C6}" type="presParOf" srcId="{E5BD02D7-54FC-4CA9-A55B-51650D3BC474}" destId="{2C67DEED-07C0-4B0E-98B7-1426FBB7CFE8}" srcOrd="1" destOrd="0" presId="urn:microsoft.com/office/officeart/2008/layout/LinedList"/>
    <dgm:cxn modelId="{1C83BE01-2877-47C2-83B2-2AE5E4F180A2}" type="presParOf" srcId="{2C67DEED-07C0-4B0E-98B7-1426FBB7CFE8}" destId="{4C37AA29-A381-4203-8E2D-B4D20DC7361F}" srcOrd="0" destOrd="0" presId="urn:microsoft.com/office/officeart/2008/layout/LinedList"/>
    <dgm:cxn modelId="{5ABB625A-72B0-4408-9EEE-446D56C9930F}" type="presParOf" srcId="{2C67DEED-07C0-4B0E-98B7-1426FBB7CFE8}" destId="{201E4201-97C2-433E-9946-7959FA51E1EA}" srcOrd="1" destOrd="0" presId="urn:microsoft.com/office/officeart/2008/layout/LinedList"/>
    <dgm:cxn modelId="{87DB9FB9-44C3-41F6-A5E8-CF39AAB8A9F7}" type="presParOf" srcId="{E5BD02D7-54FC-4CA9-A55B-51650D3BC474}" destId="{3AC6CE4F-0EE7-4DCB-B4E1-88C163C5B6A0}" srcOrd="2" destOrd="0" presId="urn:microsoft.com/office/officeart/2008/layout/LinedList"/>
    <dgm:cxn modelId="{343F0839-E7C2-4132-8068-18D46F406E3D}" type="presParOf" srcId="{E5BD02D7-54FC-4CA9-A55B-51650D3BC474}" destId="{0A569C73-483D-4F0D-9FCA-8DC851371F1A}" srcOrd="3" destOrd="0" presId="urn:microsoft.com/office/officeart/2008/layout/LinedList"/>
    <dgm:cxn modelId="{4998C153-6C5D-493E-A5E5-078EB76FD923}" type="presParOf" srcId="{0A569C73-483D-4F0D-9FCA-8DC851371F1A}" destId="{1366A1DE-435D-4372-A3D1-660FFC6AC299}" srcOrd="0" destOrd="0" presId="urn:microsoft.com/office/officeart/2008/layout/LinedList"/>
    <dgm:cxn modelId="{CCFB21A8-3C2E-4F60-B9AE-154760335ABB}" type="presParOf" srcId="{0A569C73-483D-4F0D-9FCA-8DC851371F1A}" destId="{85C6FE2A-BD7B-4575-9B89-8392A9776E52}" srcOrd="1" destOrd="0" presId="urn:microsoft.com/office/officeart/2008/layout/LinedList"/>
    <dgm:cxn modelId="{5ED9CFF2-5957-48C3-9705-DC2763F4EA04}" type="presParOf" srcId="{E5BD02D7-54FC-4CA9-A55B-51650D3BC474}" destId="{0B9DB4C0-497B-4677-A16E-CD92FC7B6EC8}" srcOrd="4" destOrd="0" presId="urn:microsoft.com/office/officeart/2008/layout/LinedList"/>
    <dgm:cxn modelId="{73BC85A0-09AA-4FAE-AAC1-3B86C28D36C5}" type="presParOf" srcId="{E5BD02D7-54FC-4CA9-A55B-51650D3BC474}" destId="{647D24F8-D3F2-4E84-8452-07D60903ABD9}" srcOrd="5" destOrd="0" presId="urn:microsoft.com/office/officeart/2008/layout/LinedList"/>
    <dgm:cxn modelId="{9F441742-99B8-4FAE-A607-38543BDB536B}" type="presParOf" srcId="{647D24F8-D3F2-4E84-8452-07D60903ABD9}" destId="{5D4D5585-ED16-4EFC-873C-41AE1778C424}" srcOrd="0" destOrd="0" presId="urn:microsoft.com/office/officeart/2008/layout/LinedList"/>
    <dgm:cxn modelId="{83B84203-23AA-4B50-AB79-65C9125E2C5D}" type="presParOf" srcId="{647D24F8-D3F2-4E84-8452-07D60903ABD9}" destId="{539D7604-D449-46A1-B315-282A346DEF62}" srcOrd="1" destOrd="0" presId="urn:microsoft.com/office/officeart/2008/layout/LinedList"/>
    <dgm:cxn modelId="{36442E52-9D6C-4011-B084-9A6701D05477}" type="presParOf" srcId="{E5BD02D7-54FC-4CA9-A55B-51650D3BC474}" destId="{2F4E1682-7ECD-442A-99FC-A4460694AB1B}" srcOrd="6" destOrd="0" presId="urn:microsoft.com/office/officeart/2008/layout/LinedList"/>
    <dgm:cxn modelId="{BAAE9105-B189-4A97-B015-0D06954AC90D}" type="presParOf" srcId="{E5BD02D7-54FC-4CA9-A55B-51650D3BC474}" destId="{D7B78C05-8A28-4809-AB94-91C5419D8422}" srcOrd="7" destOrd="0" presId="urn:microsoft.com/office/officeart/2008/layout/LinedList"/>
    <dgm:cxn modelId="{5C4F10B8-12A6-4D2C-B533-5A9F8D39BCE3}" type="presParOf" srcId="{D7B78C05-8A28-4809-AB94-91C5419D8422}" destId="{9F45AA48-A5A3-46D8-A9FE-23EAA52F31DC}" srcOrd="0" destOrd="0" presId="urn:microsoft.com/office/officeart/2008/layout/LinedList"/>
    <dgm:cxn modelId="{EB3366F9-DE03-4A46-A20F-19E0FC928662}" type="presParOf" srcId="{D7B78C05-8A28-4809-AB94-91C5419D8422}" destId="{46EDCCBD-CC20-45FD-B631-5E0FEB34EF25}" srcOrd="1" destOrd="0" presId="urn:microsoft.com/office/officeart/2008/layout/LinedList"/>
    <dgm:cxn modelId="{AF89B3A2-AA9B-444F-92A8-5196BDDD7766}" type="presParOf" srcId="{E5BD02D7-54FC-4CA9-A55B-51650D3BC474}" destId="{5EB0AB86-AEF3-4B91-8A0D-11B90B77810C}" srcOrd="8" destOrd="0" presId="urn:microsoft.com/office/officeart/2008/layout/LinedList"/>
    <dgm:cxn modelId="{DBAE93F7-FEA8-40EE-B56F-19EE23DFA4CB}" type="presParOf" srcId="{E5BD02D7-54FC-4CA9-A55B-51650D3BC474}" destId="{81A39DC7-40C7-431C-A263-9E093C5972CD}" srcOrd="9" destOrd="0" presId="urn:microsoft.com/office/officeart/2008/layout/LinedList"/>
    <dgm:cxn modelId="{F2DAE69C-E639-4DB6-BB5F-5DB705BDC10E}" type="presParOf" srcId="{81A39DC7-40C7-431C-A263-9E093C5972CD}" destId="{23EF4DB1-A267-4605-BEFD-684ADD5187C5}" srcOrd="0" destOrd="0" presId="urn:microsoft.com/office/officeart/2008/layout/LinedList"/>
    <dgm:cxn modelId="{868903F1-1C67-48E5-971D-BB1E22E37C9E}" type="presParOf" srcId="{81A39DC7-40C7-431C-A263-9E093C5972CD}" destId="{0C0D8997-B13E-4DE8-8A5D-C481EDC0C4F9}" srcOrd="1" destOrd="0" presId="urn:microsoft.com/office/officeart/2008/layout/LinedList"/>
    <dgm:cxn modelId="{3EAEC8B4-0754-4D60-953E-CC8DBCBB9C9B}" type="presParOf" srcId="{E5BD02D7-54FC-4CA9-A55B-51650D3BC474}" destId="{19FF7E2F-C715-45F2-BF92-A72B26E89E1D}" srcOrd="10" destOrd="0" presId="urn:microsoft.com/office/officeart/2008/layout/LinedList"/>
    <dgm:cxn modelId="{2116399B-1832-4109-B460-89F9D8B73406}" type="presParOf" srcId="{E5BD02D7-54FC-4CA9-A55B-51650D3BC474}" destId="{FA6C902B-69FD-4536-99A6-788E407006C5}" srcOrd="11" destOrd="0" presId="urn:microsoft.com/office/officeart/2008/layout/LinedList"/>
    <dgm:cxn modelId="{493A6183-243D-4269-9EDD-D39D210DFAB5}" type="presParOf" srcId="{FA6C902B-69FD-4536-99A6-788E407006C5}" destId="{F8CE37A5-6580-4A50-8DE4-F23CEF913D3E}" srcOrd="0" destOrd="0" presId="urn:microsoft.com/office/officeart/2008/layout/LinedList"/>
    <dgm:cxn modelId="{8DA825CB-AFC7-484F-8A72-D215BDB13B7D}" type="presParOf" srcId="{FA6C902B-69FD-4536-99A6-788E407006C5}" destId="{8F46D758-EB77-47A4-BDA0-F7EE9AAD1E0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CF4B3C-64BA-4107-89C2-AB80567FE5E9}"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4D382375-B47A-4C28-995B-4587FD35C163}">
      <dgm:prSet/>
      <dgm:spPr/>
      <dgm:t>
        <a:bodyPr/>
        <a:lstStyle/>
        <a:p>
          <a:pPr>
            <a:defRPr cap="all"/>
          </a:pPr>
          <a:r>
            <a:rPr lang="en-US" b="0"/>
            <a:t>Senior Nurse</a:t>
          </a:r>
          <a:endParaRPr lang="en-US"/>
        </a:p>
      </dgm:t>
    </dgm:pt>
    <dgm:pt modelId="{BD5689DF-1692-4787-BFC1-AE87D4B68E32}" type="parTrans" cxnId="{19D96E0E-8C47-45C7-A020-7E1024CD1A7A}">
      <dgm:prSet/>
      <dgm:spPr/>
      <dgm:t>
        <a:bodyPr/>
        <a:lstStyle/>
        <a:p>
          <a:endParaRPr lang="en-US"/>
        </a:p>
      </dgm:t>
    </dgm:pt>
    <dgm:pt modelId="{DC5C17DE-2118-4334-816D-6285CC14B355}" type="sibTrans" cxnId="{19D96E0E-8C47-45C7-A020-7E1024CD1A7A}">
      <dgm:prSet/>
      <dgm:spPr/>
      <dgm:t>
        <a:bodyPr/>
        <a:lstStyle/>
        <a:p>
          <a:endParaRPr lang="en-US"/>
        </a:p>
      </dgm:t>
    </dgm:pt>
    <dgm:pt modelId="{19973BC1-EA27-4853-93AA-63AA8F47C48A}">
      <dgm:prSet/>
      <dgm:spPr/>
      <dgm:t>
        <a:bodyPr/>
        <a:lstStyle/>
        <a:p>
          <a:pPr>
            <a:defRPr cap="all"/>
          </a:pPr>
          <a:r>
            <a:rPr lang="en-US" b="0"/>
            <a:t>Medical Officer</a:t>
          </a:r>
          <a:endParaRPr lang="en-US"/>
        </a:p>
      </dgm:t>
    </dgm:pt>
    <dgm:pt modelId="{C6AE2BB9-B2F6-44A2-B7CD-82FC686D8CD5}" type="parTrans" cxnId="{379211BE-7D23-4B9B-9257-7B5B0E3877E3}">
      <dgm:prSet/>
      <dgm:spPr/>
      <dgm:t>
        <a:bodyPr/>
        <a:lstStyle/>
        <a:p>
          <a:endParaRPr lang="en-US"/>
        </a:p>
      </dgm:t>
    </dgm:pt>
    <dgm:pt modelId="{B41F11F8-0DBD-4B49-85DE-5B959FDEE2BB}" type="sibTrans" cxnId="{379211BE-7D23-4B9B-9257-7B5B0E3877E3}">
      <dgm:prSet/>
      <dgm:spPr/>
      <dgm:t>
        <a:bodyPr/>
        <a:lstStyle/>
        <a:p>
          <a:endParaRPr lang="en-US"/>
        </a:p>
      </dgm:t>
    </dgm:pt>
    <dgm:pt modelId="{E864A0F0-99A2-45F4-A39F-60E9B7CB0435}">
      <dgm:prSet/>
      <dgm:spPr/>
      <dgm:t>
        <a:bodyPr/>
        <a:lstStyle/>
        <a:p>
          <a:pPr>
            <a:defRPr cap="all"/>
          </a:pPr>
          <a:r>
            <a:rPr lang="en-US" b="0"/>
            <a:t>Radiological Confirmation </a:t>
          </a:r>
          <a:endParaRPr lang="en-US"/>
        </a:p>
      </dgm:t>
    </dgm:pt>
    <dgm:pt modelId="{7E37A6A3-4E6D-48D0-94CF-E7D5AFAD4BA8}" type="parTrans" cxnId="{DE2A5FE8-9431-4E52-8E3F-8C43C82C732E}">
      <dgm:prSet/>
      <dgm:spPr/>
      <dgm:t>
        <a:bodyPr/>
        <a:lstStyle/>
        <a:p>
          <a:endParaRPr lang="en-US"/>
        </a:p>
      </dgm:t>
    </dgm:pt>
    <dgm:pt modelId="{88E84DE2-00DB-4D40-B863-50C8A4365259}" type="sibTrans" cxnId="{DE2A5FE8-9431-4E52-8E3F-8C43C82C732E}">
      <dgm:prSet/>
      <dgm:spPr/>
      <dgm:t>
        <a:bodyPr/>
        <a:lstStyle/>
        <a:p>
          <a:endParaRPr lang="en-US"/>
        </a:p>
      </dgm:t>
    </dgm:pt>
    <dgm:pt modelId="{156383BA-E580-4AEC-AFAF-DE8C178C5088}" type="pres">
      <dgm:prSet presAssocID="{E2CF4B3C-64BA-4107-89C2-AB80567FE5E9}" presName="root" presStyleCnt="0">
        <dgm:presLayoutVars>
          <dgm:dir/>
          <dgm:resizeHandles val="exact"/>
        </dgm:presLayoutVars>
      </dgm:prSet>
      <dgm:spPr/>
    </dgm:pt>
    <dgm:pt modelId="{F0421170-1828-4E26-ACBB-8F8F208C4DB1}" type="pres">
      <dgm:prSet presAssocID="{4D382375-B47A-4C28-995B-4587FD35C163}" presName="compNode" presStyleCnt="0"/>
      <dgm:spPr/>
    </dgm:pt>
    <dgm:pt modelId="{31E83A8E-DEA8-4FEC-BD2E-FDD9106C6F4D}" type="pres">
      <dgm:prSet presAssocID="{4D382375-B47A-4C28-995B-4587FD35C163}" presName="iconBgRect" presStyleLbl="bgShp" presStyleIdx="0" presStyleCnt="3"/>
      <dgm:spPr/>
    </dgm:pt>
    <dgm:pt modelId="{9B0D0196-9CD8-44B7-9750-27A5C2C2A3FE}" type="pres">
      <dgm:prSet presAssocID="{4D382375-B47A-4C28-995B-4587FD35C16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4CDC0034-05C2-4ED9-ABEA-CA45B2E5088C}" type="pres">
      <dgm:prSet presAssocID="{4D382375-B47A-4C28-995B-4587FD35C163}" presName="spaceRect" presStyleCnt="0"/>
      <dgm:spPr/>
    </dgm:pt>
    <dgm:pt modelId="{A3C18ED3-E687-4793-B65E-DDEA73C58BBC}" type="pres">
      <dgm:prSet presAssocID="{4D382375-B47A-4C28-995B-4587FD35C163}" presName="textRect" presStyleLbl="revTx" presStyleIdx="0" presStyleCnt="3">
        <dgm:presLayoutVars>
          <dgm:chMax val="1"/>
          <dgm:chPref val="1"/>
        </dgm:presLayoutVars>
      </dgm:prSet>
      <dgm:spPr/>
    </dgm:pt>
    <dgm:pt modelId="{689CA72C-1997-467C-8717-F040A95509A4}" type="pres">
      <dgm:prSet presAssocID="{DC5C17DE-2118-4334-816D-6285CC14B355}" presName="sibTrans" presStyleCnt="0"/>
      <dgm:spPr/>
    </dgm:pt>
    <dgm:pt modelId="{C2D4E8DB-9123-419C-877E-D485DEDCAF93}" type="pres">
      <dgm:prSet presAssocID="{19973BC1-EA27-4853-93AA-63AA8F47C48A}" presName="compNode" presStyleCnt="0"/>
      <dgm:spPr/>
    </dgm:pt>
    <dgm:pt modelId="{9E73552D-69BD-4223-9FE6-6264452C6AD4}" type="pres">
      <dgm:prSet presAssocID="{19973BC1-EA27-4853-93AA-63AA8F47C48A}" presName="iconBgRect" presStyleLbl="bgShp" presStyleIdx="1" presStyleCnt="3"/>
      <dgm:spPr/>
    </dgm:pt>
    <dgm:pt modelId="{0E93D207-DA65-4464-B443-3E6F76329507}" type="pres">
      <dgm:prSet presAssocID="{19973BC1-EA27-4853-93AA-63AA8F47C48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al"/>
        </a:ext>
      </dgm:extLst>
    </dgm:pt>
    <dgm:pt modelId="{8736CAC3-D5A8-46CF-89D1-3BC6CE960F46}" type="pres">
      <dgm:prSet presAssocID="{19973BC1-EA27-4853-93AA-63AA8F47C48A}" presName="spaceRect" presStyleCnt="0"/>
      <dgm:spPr/>
    </dgm:pt>
    <dgm:pt modelId="{0EF733F9-3F17-4C6C-B6C3-510F1AB0BC41}" type="pres">
      <dgm:prSet presAssocID="{19973BC1-EA27-4853-93AA-63AA8F47C48A}" presName="textRect" presStyleLbl="revTx" presStyleIdx="1" presStyleCnt="3">
        <dgm:presLayoutVars>
          <dgm:chMax val="1"/>
          <dgm:chPref val="1"/>
        </dgm:presLayoutVars>
      </dgm:prSet>
      <dgm:spPr/>
    </dgm:pt>
    <dgm:pt modelId="{0851A6AC-DDDC-4A77-ABA7-2F75986C6594}" type="pres">
      <dgm:prSet presAssocID="{B41F11F8-0DBD-4B49-85DE-5B959FDEE2BB}" presName="sibTrans" presStyleCnt="0"/>
      <dgm:spPr/>
    </dgm:pt>
    <dgm:pt modelId="{E3D423FC-D243-41E4-91EE-4622AC09FB1D}" type="pres">
      <dgm:prSet presAssocID="{E864A0F0-99A2-45F4-A39F-60E9B7CB0435}" presName="compNode" presStyleCnt="0"/>
      <dgm:spPr/>
    </dgm:pt>
    <dgm:pt modelId="{38C8A61E-D71C-45C8-8952-0A4E8C34FD9E}" type="pres">
      <dgm:prSet presAssocID="{E864A0F0-99A2-45F4-A39F-60E9B7CB0435}" presName="iconBgRect" presStyleLbl="bgShp" presStyleIdx="2" presStyleCnt="3"/>
      <dgm:spPr/>
    </dgm:pt>
    <dgm:pt modelId="{D269CD78-F2D0-44A9-9C3A-CEFB988BB479}" type="pres">
      <dgm:prSet presAssocID="{E864A0F0-99A2-45F4-A39F-60E9B7CB043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Images with solid fill"/>
        </a:ext>
      </dgm:extLst>
    </dgm:pt>
    <dgm:pt modelId="{99F94FFA-D342-4803-B681-3CED2704FEDF}" type="pres">
      <dgm:prSet presAssocID="{E864A0F0-99A2-45F4-A39F-60E9B7CB0435}" presName="spaceRect" presStyleCnt="0"/>
      <dgm:spPr/>
    </dgm:pt>
    <dgm:pt modelId="{067536FB-9957-4E39-A231-86CCDDAA7B70}" type="pres">
      <dgm:prSet presAssocID="{E864A0F0-99A2-45F4-A39F-60E9B7CB0435}" presName="textRect" presStyleLbl="revTx" presStyleIdx="2" presStyleCnt="3">
        <dgm:presLayoutVars>
          <dgm:chMax val="1"/>
          <dgm:chPref val="1"/>
        </dgm:presLayoutVars>
      </dgm:prSet>
      <dgm:spPr/>
    </dgm:pt>
  </dgm:ptLst>
  <dgm:cxnLst>
    <dgm:cxn modelId="{19D96E0E-8C47-45C7-A020-7E1024CD1A7A}" srcId="{E2CF4B3C-64BA-4107-89C2-AB80567FE5E9}" destId="{4D382375-B47A-4C28-995B-4587FD35C163}" srcOrd="0" destOrd="0" parTransId="{BD5689DF-1692-4787-BFC1-AE87D4B68E32}" sibTransId="{DC5C17DE-2118-4334-816D-6285CC14B355}"/>
    <dgm:cxn modelId="{E11E6A8A-E440-415A-81F6-7F7DACD1C6CC}" type="presOf" srcId="{E864A0F0-99A2-45F4-A39F-60E9B7CB0435}" destId="{067536FB-9957-4E39-A231-86CCDDAA7B70}" srcOrd="0" destOrd="0" presId="urn:microsoft.com/office/officeart/2018/5/layout/IconCircleLabelList"/>
    <dgm:cxn modelId="{379211BE-7D23-4B9B-9257-7B5B0E3877E3}" srcId="{E2CF4B3C-64BA-4107-89C2-AB80567FE5E9}" destId="{19973BC1-EA27-4853-93AA-63AA8F47C48A}" srcOrd="1" destOrd="0" parTransId="{C6AE2BB9-B2F6-44A2-B7CD-82FC686D8CD5}" sibTransId="{B41F11F8-0DBD-4B49-85DE-5B959FDEE2BB}"/>
    <dgm:cxn modelId="{CDE03DD7-18F7-4114-BC79-522E08E529E3}" type="presOf" srcId="{19973BC1-EA27-4853-93AA-63AA8F47C48A}" destId="{0EF733F9-3F17-4C6C-B6C3-510F1AB0BC41}" srcOrd="0" destOrd="0" presId="urn:microsoft.com/office/officeart/2018/5/layout/IconCircleLabelList"/>
    <dgm:cxn modelId="{AEB0A9DF-7233-4462-9552-1694B52F4A64}" type="presOf" srcId="{4D382375-B47A-4C28-995B-4587FD35C163}" destId="{A3C18ED3-E687-4793-B65E-DDEA73C58BBC}" srcOrd="0" destOrd="0" presId="urn:microsoft.com/office/officeart/2018/5/layout/IconCircleLabelList"/>
    <dgm:cxn modelId="{DE2A5FE8-9431-4E52-8E3F-8C43C82C732E}" srcId="{E2CF4B3C-64BA-4107-89C2-AB80567FE5E9}" destId="{E864A0F0-99A2-45F4-A39F-60E9B7CB0435}" srcOrd="2" destOrd="0" parTransId="{7E37A6A3-4E6D-48D0-94CF-E7D5AFAD4BA8}" sibTransId="{88E84DE2-00DB-4D40-B863-50C8A4365259}"/>
    <dgm:cxn modelId="{AC6D66F2-E718-422D-8E5E-D98FE6176F3B}" type="presOf" srcId="{E2CF4B3C-64BA-4107-89C2-AB80567FE5E9}" destId="{156383BA-E580-4AEC-AFAF-DE8C178C5088}" srcOrd="0" destOrd="0" presId="urn:microsoft.com/office/officeart/2018/5/layout/IconCircleLabelList"/>
    <dgm:cxn modelId="{4388D9CD-67C5-4428-B3BF-993052E98E65}" type="presParOf" srcId="{156383BA-E580-4AEC-AFAF-DE8C178C5088}" destId="{F0421170-1828-4E26-ACBB-8F8F208C4DB1}" srcOrd="0" destOrd="0" presId="urn:microsoft.com/office/officeart/2018/5/layout/IconCircleLabelList"/>
    <dgm:cxn modelId="{002EAB1A-6238-4B74-AFEE-08A62E5A3FDF}" type="presParOf" srcId="{F0421170-1828-4E26-ACBB-8F8F208C4DB1}" destId="{31E83A8E-DEA8-4FEC-BD2E-FDD9106C6F4D}" srcOrd="0" destOrd="0" presId="urn:microsoft.com/office/officeart/2018/5/layout/IconCircleLabelList"/>
    <dgm:cxn modelId="{060B8CC8-C55E-41CC-9D8F-45E1907B602D}" type="presParOf" srcId="{F0421170-1828-4E26-ACBB-8F8F208C4DB1}" destId="{9B0D0196-9CD8-44B7-9750-27A5C2C2A3FE}" srcOrd="1" destOrd="0" presId="urn:microsoft.com/office/officeart/2018/5/layout/IconCircleLabelList"/>
    <dgm:cxn modelId="{5FC117AF-FC22-42DD-92A4-E4C3B4FBEB9F}" type="presParOf" srcId="{F0421170-1828-4E26-ACBB-8F8F208C4DB1}" destId="{4CDC0034-05C2-4ED9-ABEA-CA45B2E5088C}" srcOrd="2" destOrd="0" presId="urn:microsoft.com/office/officeart/2018/5/layout/IconCircleLabelList"/>
    <dgm:cxn modelId="{954B3A1E-CF33-4532-B1B1-F7E3146904E2}" type="presParOf" srcId="{F0421170-1828-4E26-ACBB-8F8F208C4DB1}" destId="{A3C18ED3-E687-4793-B65E-DDEA73C58BBC}" srcOrd="3" destOrd="0" presId="urn:microsoft.com/office/officeart/2018/5/layout/IconCircleLabelList"/>
    <dgm:cxn modelId="{AFAADBBA-41E7-41BE-98AE-4CE4F2B445B2}" type="presParOf" srcId="{156383BA-E580-4AEC-AFAF-DE8C178C5088}" destId="{689CA72C-1997-467C-8717-F040A95509A4}" srcOrd="1" destOrd="0" presId="urn:microsoft.com/office/officeart/2018/5/layout/IconCircleLabelList"/>
    <dgm:cxn modelId="{A43F23F1-7590-423C-AFFD-6CF2CEB099E3}" type="presParOf" srcId="{156383BA-E580-4AEC-AFAF-DE8C178C5088}" destId="{C2D4E8DB-9123-419C-877E-D485DEDCAF93}" srcOrd="2" destOrd="0" presId="urn:microsoft.com/office/officeart/2018/5/layout/IconCircleLabelList"/>
    <dgm:cxn modelId="{81DC6BFA-3560-487A-9C60-1078CC2A908A}" type="presParOf" srcId="{C2D4E8DB-9123-419C-877E-D485DEDCAF93}" destId="{9E73552D-69BD-4223-9FE6-6264452C6AD4}" srcOrd="0" destOrd="0" presId="urn:microsoft.com/office/officeart/2018/5/layout/IconCircleLabelList"/>
    <dgm:cxn modelId="{585D6EDB-EAD5-43DE-827F-D8BF1740E791}" type="presParOf" srcId="{C2D4E8DB-9123-419C-877E-D485DEDCAF93}" destId="{0E93D207-DA65-4464-B443-3E6F76329507}" srcOrd="1" destOrd="0" presId="urn:microsoft.com/office/officeart/2018/5/layout/IconCircleLabelList"/>
    <dgm:cxn modelId="{63C337BE-0CA8-47D4-9CB6-84061CF4F65F}" type="presParOf" srcId="{C2D4E8DB-9123-419C-877E-D485DEDCAF93}" destId="{8736CAC3-D5A8-46CF-89D1-3BC6CE960F46}" srcOrd="2" destOrd="0" presId="urn:microsoft.com/office/officeart/2018/5/layout/IconCircleLabelList"/>
    <dgm:cxn modelId="{6E8B588D-286B-420C-8CB9-3C2C1FCD7391}" type="presParOf" srcId="{C2D4E8DB-9123-419C-877E-D485DEDCAF93}" destId="{0EF733F9-3F17-4C6C-B6C3-510F1AB0BC41}" srcOrd="3" destOrd="0" presId="urn:microsoft.com/office/officeart/2018/5/layout/IconCircleLabelList"/>
    <dgm:cxn modelId="{41057CE7-2FEA-45DE-9E3A-B315734E428C}" type="presParOf" srcId="{156383BA-E580-4AEC-AFAF-DE8C178C5088}" destId="{0851A6AC-DDDC-4A77-ABA7-2F75986C6594}" srcOrd="3" destOrd="0" presId="urn:microsoft.com/office/officeart/2018/5/layout/IconCircleLabelList"/>
    <dgm:cxn modelId="{73E2001D-EB9C-4210-95D1-51D732A2FF95}" type="presParOf" srcId="{156383BA-E580-4AEC-AFAF-DE8C178C5088}" destId="{E3D423FC-D243-41E4-91EE-4622AC09FB1D}" srcOrd="4" destOrd="0" presId="urn:microsoft.com/office/officeart/2018/5/layout/IconCircleLabelList"/>
    <dgm:cxn modelId="{57D95F9A-4F41-410E-9446-CD941C8CB0D3}" type="presParOf" srcId="{E3D423FC-D243-41E4-91EE-4622AC09FB1D}" destId="{38C8A61E-D71C-45C8-8952-0A4E8C34FD9E}" srcOrd="0" destOrd="0" presId="urn:microsoft.com/office/officeart/2018/5/layout/IconCircleLabelList"/>
    <dgm:cxn modelId="{42129ECC-F7BF-490E-B09C-914D60350461}" type="presParOf" srcId="{E3D423FC-D243-41E4-91EE-4622AC09FB1D}" destId="{D269CD78-F2D0-44A9-9C3A-CEFB988BB479}" srcOrd="1" destOrd="0" presId="urn:microsoft.com/office/officeart/2018/5/layout/IconCircleLabelList"/>
    <dgm:cxn modelId="{7210EA1A-6EEE-4401-A9E1-E52167BEB67F}" type="presParOf" srcId="{E3D423FC-D243-41E4-91EE-4622AC09FB1D}" destId="{99F94FFA-D342-4803-B681-3CED2704FEDF}" srcOrd="2" destOrd="0" presId="urn:microsoft.com/office/officeart/2018/5/layout/IconCircleLabelList"/>
    <dgm:cxn modelId="{4A1553EC-AA43-41ED-8B34-DC912002B989}" type="presParOf" srcId="{E3D423FC-D243-41E4-91EE-4622AC09FB1D}" destId="{067536FB-9957-4E39-A231-86CCDDAA7B70}"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7F4286-075E-4891-881C-7E1CAA3318F3}"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2427F13A-7272-40E1-9A2F-76E9E2BB8FBC}">
      <dgm:prSet custT="1"/>
      <dgm:spPr/>
      <dgm:t>
        <a:bodyPr/>
        <a:lstStyle/>
        <a:p>
          <a:r>
            <a:rPr lang="en-AU" sz="2800" dirty="0"/>
            <a:t>pH testing of nasogastric tubes is crucial for confirming placement and monitoring gastric acidity</a:t>
          </a:r>
          <a:endParaRPr lang="en-US" sz="2800" dirty="0"/>
        </a:p>
      </dgm:t>
    </dgm:pt>
    <dgm:pt modelId="{EC520FC1-CD36-4EEE-9B84-0A0A5896CF05}" type="parTrans" cxnId="{338C6E13-B55A-45D0-907B-0FD90D9A0388}">
      <dgm:prSet/>
      <dgm:spPr/>
      <dgm:t>
        <a:bodyPr/>
        <a:lstStyle/>
        <a:p>
          <a:endParaRPr lang="en-US"/>
        </a:p>
      </dgm:t>
    </dgm:pt>
    <dgm:pt modelId="{C97DBB9A-BE33-449A-85BC-D93D37AC9B41}" type="sibTrans" cxnId="{338C6E13-B55A-45D0-907B-0FD90D9A0388}">
      <dgm:prSet/>
      <dgm:spPr/>
      <dgm:t>
        <a:bodyPr/>
        <a:lstStyle/>
        <a:p>
          <a:endParaRPr lang="en-US"/>
        </a:p>
      </dgm:t>
    </dgm:pt>
    <dgm:pt modelId="{ADD13FBF-6563-4344-A2FA-64DAC7261A43}">
      <dgm:prSet custT="1"/>
      <dgm:spPr/>
      <dgm:t>
        <a:bodyPr/>
        <a:lstStyle/>
        <a:p>
          <a:r>
            <a:rPr lang="en-AU" sz="2800" dirty="0"/>
            <a:t>Proper procedure and interpretation are essential for accurate results</a:t>
          </a:r>
          <a:endParaRPr lang="en-US" sz="2800" dirty="0"/>
        </a:p>
      </dgm:t>
    </dgm:pt>
    <dgm:pt modelId="{A7E93FD6-AC75-41E5-9742-4FF0B82A3AB8}" type="parTrans" cxnId="{7BA4DF6F-96BE-4669-AE72-ED5299B151D9}">
      <dgm:prSet/>
      <dgm:spPr/>
      <dgm:t>
        <a:bodyPr/>
        <a:lstStyle/>
        <a:p>
          <a:endParaRPr lang="en-US"/>
        </a:p>
      </dgm:t>
    </dgm:pt>
    <dgm:pt modelId="{12498581-BBA6-4B2D-B7D6-090F387C3E33}" type="sibTrans" cxnId="{7BA4DF6F-96BE-4669-AE72-ED5299B151D9}">
      <dgm:prSet/>
      <dgm:spPr/>
      <dgm:t>
        <a:bodyPr/>
        <a:lstStyle/>
        <a:p>
          <a:endParaRPr lang="en-US"/>
        </a:p>
      </dgm:t>
    </dgm:pt>
    <dgm:pt modelId="{2DAE60EE-70CB-4496-845E-B74FEE428A52}" type="pres">
      <dgm:prSet presAssocID="{267F4286-075E-4891-881C-7E1CAA3318F3}" presName="hierChild1" presStyleCnt="0">
        <dgm:presLayoutVars>
          <dgm:chPref val="1"/>
          <dgm:dir/>
          <dgm:animOne val="branch"/>
          <dgm:animLvl val="lvl"/>
          <dgm:resizeHandles/>
        </dgm:presLayoutVars>
      </dgm:prSet>
      <dgm:spPr/>
    </dgm:pt>
    <dgm:pt modelId="{5651F144-C37E-4FED-BBDF-C7F5A4A4751E}" type="pres">
      <dgm:prSet presAssocID="{2427F13A-7272-40E1-9A2F-76E9E2BB8FBC}" presName="hierRoot1" presStyleCnt="0"/>
      <dgm:spPr/>
    </dgm:pt>
    <dgm:pt modelId="{74C709CB-B801-4D35-8BB7-6B93F1A8787F}" type="pres">
      <dgm:prSet presAssocID="{2427F13A-7272-40E1-9A2F-76E9E2BB8FBC}" presName="composite" presStyleCnt="0"/>
      <dgm:spPr/>
    </dgm:pt>
    <dgm:pt modelId="{BA579632-D4AF-4AF5-A2C7-0739CADC9448}" type="pres">
      <dgm:prSet presAssocID="{2427F13A-7272-40E1-9A2F-76E9E2BB8FBC}" presName="background" presStyleLbl="node0" presStyleIdx="0" presStyleCnt="2"/>
      <dgm:spPr/>
    </dgm:pt>
    <dgm:pt modelId="{FE583CBF-3CCB-490E-86E1-E68F838F46DC}" type="pres">
      <dgm:prSet presAssocID="{2427F13A-7272-40E1-9A2F-76E9E2BB8FBC}" presName="text" presStyleLbl="fgAcc0" presStyleIdx="0" presStyleCnt="2" custLinFactNeighborX="-36" custLinFactNeighborY="-6173">
        <dgm:presLayoutVars>
          <dgm:chPref val="3"/>
        </dgm:presLayoutVars>
      </dgm:prSet>
      <dgm:spPr/>
    </dgm:pt>
    <dgm:pt modelId="{50FAFE1B-8E69-49C9-9EDE-847630442A7A}" type="pres">
      <dgm:prSet presAssocID="{2427F13A-7272-40E1-9A2F-76E9E2BB8FBC}" presName="hierChild2" presStyleCnt="0"/>
      <dgm:spPr/>
    </dgm:pt>
    <dgm:pt modelId="{77D00BAE-49BF-4391-B2D5-D280BD47CF26}" type="pres">
      <dgm:prSet presAssocID="{ADD13FBF-6563-4344-A2FA-64DAC7261A43}" presName="hierRoot1" presStyleCnt="0"/>
      <dgm:spPr/>
    </dgm:pt>
    <dgm:pt modelId="{E7ED34F3-EA6A-4A52-B02E-6ACB54438147}" type="pres">
      <dgm:prSet presAssocID="{ADD13FBF-6563-4344-A2FA-64DAC7261A43}" presName="composite" presStyleCnt="0"/>
      <dgm:spPr/>
    </dgm:pt>
    <dgm:pt modelId="{0C485D74-0F6A-47EC-8D35-5EE05E19A076}" type="pres">
      <dgm:prSet presAssocID="{ADD13FBF-6563-4344-A2FA-64DAC7261A43}" presName="background" presStyleLbl="node0" presStyleIdx="1" presStyleCnt="2"/>
      <dgm:spPr/>
    </dgm:pt>
    <dgm:pt modelId="{CEF3FB03-1A35-482A-8A1A-032EA5348EC9}" type="pres">
      <dgm:prSet presAssocID="{ADD13FBF-6563-4344-A2FA-64DAC7261A43}" presName="text" presStyleLbl="fgAcc0" presStyleIdx="1" presStyleCnt="2" custLinFactNeighborX="29" custLinFactNeighborY="-1027">
        <dgm:presLayoutVars>
          <dgm:chPref val="3"/>
        </dgm:presLayoutVars>
      </dgm:prSet>
      <dgm:spPr/>
    </dgm:pt>
    <dgm:pt modelId="{FF117E71-394F-4A80-B2F7-F6F8466AEFD8}" type="pres">
      <dgm:prSet presAssocID="{ADD13FBF-6563-4344-A2FA-64DAC7261A43}" presName="hierChild2" presStyleCnt="0"/>
      <dgm:spPr/>
    </dgm:pt>
  </dgm:ptLst>
  <dgm:cxnLst>
    <dgm:cxn modelId="{7F20E309-4D49-441D-A258-9CD475296FE3}" type="presOf" srcId="{2427F13A-7272-40E1-9A2F-76E9E2BB8FBC}" destId="{FE583CBF-3CCB-490E-86E1-E68F838F46DC}" srcOrd="0" destOrd="0" presId="urn:microsoft.com/office/officeart/2005/8/layout/hierarchy1"/>
    <dgm:cxn modelId="{338C6E13-B55A-45D0-907B-0FD90D9A0388}" srcId="{267F4286-075E-4891-881C-7E1CAA3318F3}" destId="{2427F13A-7272-40E1-9A2F-76E9E2BB8FBC}" srcOrd="0" destOrd="0" parTransId="{EC520FC1-CD36-4EEE-9B84-0A0A5896CF05}" sibTransId="{C97DBB9A-BE33-449A-85BC-D93D37AC9B41}"/>
    <dgm:cxn modelId="{7BA4DF6F-96BE-4669-AE72-ED5299B151D9}" srcId="{267F4286-075E-4891-881C-7E1CAA3318F3}" destId="{ADD13FBF-6563-4344-A2FA-64DAC7261A43}" srcOrd="1" destOrd="0" parTransId="{A7E93FD6-AC75-41E5-9742-4FF0B82A3AB8}" sibTransId="{12498581-BBA6-4B2D-B7D6-090F387C3E33}"/>
    <dgm:cxn modelId="{7B0E637E-2A95-4F12-9F11-A1428BEC44F8}" type="presOf" srcId="{ADD13FBF-6563-4344-A2FA-64DAC7261A43}" destId="{CEF3FB03-1A35-482A-8A1A-032EA5348EC9}" srcOrd="0" destOrd="0" presId="urn:microsoft.com/office/officeart/2005/8/layout/hierarchy1"/>
    <dgm:cxn modelId="{615C6F85-38BB-4224-BF7D-7517043898E5}" type="presOf" srcId="{267F4286-075E-4891-881C-7E1CAA3318F3}" destId="{2DAE60EE-70CB-4496-845E-B74FEE428A52}" srcOrd="0" destOrd="0" presId="urn:microsoft.com/office/officeart/2005/8/layout/hierarchy1"/>
    <dgm:cxn modelId="{3E844048-1D6B-4095-8AF8-921B6212879C}" type="presParOf" srcId="{2DAE60EE-70CB-4496-845E-B74FEE428A52}" destId="{5651F144-C37E-4FED-BBDF-C7F5A4A4751E}" srcOrd="0" destOrd="0" presId="urn:microsoft.com/office/officeart/2005/8/layout/hierarchy1"/>
    <dgm:cxn modelId="{D71AFEC6-A585-4A68-87C5-1123785F5355}" type="presParOf" srcId="{5651F144-C37E-4FED-BBDF-C7F5A4A4751E}" destId="{74C709CB-B801-4D35-8BB7-6B93F1A8787F}" srcOrd="0" destOrd="0" presId="urn:microsoft.com/office/officeart/2005/8/layout/hierarchy1"/>
    <dgm:cxn modelId="{73193A66-8504-4DD3-AA60-21E9F38AD4F2}" type="presParOf" srcId="{74C709CB-B801-4D35-8BB7-6B93F1A8787F}" destId="{BA579632-D4AF-4AF5-A2C7-0739CADC9448}" srcOrd="0" destOrd="0" presId="urn:microsoft.com/office/officeart/2005/8/layout/hierarchy1"/>
    <dgm:cxn modelId="{02FB1441-00E3-4C47-A545-6D3107614CEF}" type="presParOf" srcId="{74C709CB-B801-4D35-8BB7-6B93F1A8787F}" destId="{FE583CBF-3CCB-490E-86E1-E68F838F46DC}" srcOrd="1" destOrd="0" presId="urn:microsoft.com/office/officeart/2005/8/layout/hierarchy1"/>
    <dgm:cxn modelId="{E33C87D9-1943-4EEC-A435-186F1505D557}" type="presParOf" srcId="{5651F144-C37E-4FED-BBDF-C7F5A4A4751E}" destId="{50FAFE1B-8E69-49C9-9EDE-847630442A7A}" srcOrd="1" destOrd="0" presId="urn:microsoft.com/office/officeart/2005/8/layout/hierarchy1"/>
    <dgm:cxn modelId="{F37EFEA9-FA2D-476E-A548-3D191FFD019E}" type="presParOf" srcId="{2DAE60EE-70CB-4496-845E-B74FEE428A52}" destId="{77D00BAE-49BF-4391-B2D5-D280BD47CF26}" srcOrd="1" destOrd="0" presId="urn:microsoft.com/office/officeart/2005/8/layout/hierarchy1"/>
    <dgm:cxn modelId="{45196CB4-D7AC-4D28-A421-8B08D53745E0}" type="presParOf" srcId="{77D00BAE-49BF-4391-B2D5-D280BD47CF26}" destId="{E7ED34F3-EA6A-4A52-B02E-6ACB54438147}" srcOrd="0" destOrd="0" presId="urn:microsoft.com/office/officeart/2005/8/layout/hierarchy1"/>
    <dgm:cxn modelId="{1A6C0CD2-4D35-4F3A-9D19-181FE3B1C764}" type="presParOf" srcId="{E7ED34F3-EA6A-4A52-B02E-6ACB54438147}" destId="{0C485D74-0F6A-47EC-8D35-5EE05E19A076}" srcOrd="0" destOrd="0" presId="urn:microsoft.com/office/officeart/2005/8/layout/hierarchy1"/>
    <dgm:cxn modelId="{899E5457-644A-4107-81AA-B07DCCADA96C}" type="presParOf" srcId="{E7ED34F3-EA6A-4A52-B02E-6ACB54438147}" destId="{CEF3FB03-1A35-482A-8A1A-032EA5348EC9}" srcOrd="1" destOrd="0" presId="urn:microsoft.com/office/officeart/2005/8/layout/hierarchy1"/>
    <dgm:cxn modelId="{A024D5BC-624F-41E1-9204-1ED4EA41F18D}" type="presParOf" srcId="{77D00BAE-49BF-4391-B2D5-D280BD47CF26}" destId="{FF117E71-394F-4A80-B2F7-F6F8466AEFD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E6A9B-2024-44C0-8AFD-FEF3CED31261}">
      <dsp:nvSpPr>
        <dsp:cNvPr id="0" name=""/>
        <dsp:cNvSpPr/>
      </dsp:nvSpPr>
      <dsp:spPr>
        <a:xfrm>
          <a:off x="0" y="102"/>
          <a:ext cx="11483638" cy="124027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5500CB-7B68-43E9-BBD7-C52496EB8097}">
      <dsp:nvSpPr>
        <dsp:cNvPr id="0" name=""/>
        <dsp:cNvSpPr/>
      </dsp:nvSpPr>
      <dsp:spPr>
        <a:xfrm>
          <a:off x="129178" y="70381"/>
          <a:ext cx="1174158" cy="10997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BD4B1F-CB47-4453-A268-A3ABB55CE432}">
      <dsp:nvSpPr>
        <dsp:cNvPr id="0" name=""/>
        <dsp:cNvSpPr/>
      </dsp:nvSpPr>
      <dsp:spPr>
        <a:xfrm>
          <a:off x="1432516" y="102"/>
          <a:ext cx="10051121" cy="1240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262" tIns="131262" rIns="131262" bIns="131262" numCol="1" spcCol="1270" anchor="ctr" anchorCtr="0">
          <a:noAutofit/>
        </a:bodyPr>
        <a:lstStyle/>
        <a:p>
          <a:pPr marL="0" lvl="0" indent="0" algn="l" defTabSz="889000">
            <a:lnSpc>
              <a:spcPct val="90000"/>
            </a:lnSpc>
            <a:spcBef>
              <a:spcPct val="0"/>
            </a:spcBef>
            <a:spcAft>
              <a:spcPct val="35000"/>
            </a:spcAft>
            <a:buNone/>
          </a:pPr>
          <a:r>
            <a:rPr lang="en-AU" sz="2000" kern="1200" dirty="0"/>
            <a:t>Never use auscultation as a form of tube position confirmation </a:t>
          </a:r>
          <a:endParaRPr lang="en-US" sz="2000" kern="1200" dirty="0"/>
        </a:p>
      </dsp:txBody>
      <dsp:txXfrm>
        <a:off x="1432516" y="102"/>
        <a:ext cx="10051121" cy="1240274"/>
      </dsp:txXfrm>
    </dsp:sp>
    <dsp:sp modelId="{029329F3-ECB3-4AC2-BB75-7898AD52972C}">
      <dsp:nvSpPr>
        <dsp:cNvPr id="0" name=""/>
        <dsp:cNvSpPr/>
      </dsp:nvSpPr>
      <dsp:spPr>
        <a:xfrm>
          <a:off x="0" y="1550444"/>
          <a:ext cx="11483638" cy="124027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547BCA-D708-41FA-B8B1-C0C316EF0DF0}">
      <dsp:nvSpPr>
        <dsp:cNvPr id="0" name=""/>
        <dsp:cNvSpPr/>
      </dsp:nvSpPr>
      <dsp:spPr>
        <a:xfrm>
          <a:off x="129178" y="1620723"/>
          <a:ext cx="1174158" cy="10997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87C119-5867-484D-8A70-4C281DACBD10}">
      <dsp:nvSpPr>
        <dsp:cNvPr id="0" name=""/>
        <dsp:cNvSpPr/>
      </dsp:nvSpPr>
      <dsp:spPr>
        <a:xfrm>
          <a:off x="1432516" y="1550444"/>
          <a:ext cx="10051121" cy="1240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262" tIns="131262" rIns="131262" bIns="131262" numCol="1" spcCol="1270" anchor="ctr" anchorCtr="0">
          <a:noAutofit/>
        </a:bodyPr>
        <a:lstStyle/>
        <a:p>
          <a:pPr marL="0" lvl="0" indent="0" algn="l" defTabSz="889000">
            <a:lnSpc>
              <a:spcPct val="90000"/>
            </a:lnSpc>
            <a:spcBef>
              <a:spcPct val="0"/>
            </a:spcBef>
            <a:spcAft>
              <a:spcPct val="35000"/>
            </a:spcAft>
            <a:buNone/>
          </a:pPr>
          <a:r>
            <a:rPr lang="en-AU" sz="2000" kern="1200"/>
            <a:t>Never use litmus paper to confirm pH </a:t>
          </a:r>
          <a:endParaRPr lang="en-US" sz="2000" kern="1200"/>
        </a:p>
      </dsp:txBody>
      <dsp:txXfrm>
        <a:off x="1432516" y="1550444"/>
        <a:ext cx="10051121" cy="1240274"/>
      </dsp:txXfrm>
    </dsp:sp>
    <dsp:sp modelId="{73BE1207-0E63-4C1E-B7B0-DCFACE9DC861}">
      <dsp:nvSpPr>
        <dsp:cNvPr id="0" name=""/>
        <dsp:cNvSpPr/>
      </dsp:nvSpPr>
      <dsp:spPr>
        <a:xfrm>
          <a:off x="0" y="3165405"/>
          <a:ext cx="11483638" cy="124027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CE3A8C-3161-4790-A125-D6E7E4333F32}">
      <dsp:nvSpPr>
        <dsp:cNvPr id="0" name=""/>
        <dsp:cNvSpPr/>
      </dsp:nvSpPr>
      <dsp:spPr>
        <a:xfrm>
          <a:off x="129178" y="3235684"/>
          <a:ext cx="1174158" cy="10997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385C9D-709E-45CF-B4B8-4364F8C449EC}">
      <dsp:nvSpPr>
        <dsp:cNvPr id="0" name=""/>
        <dsp:cNvSpPr/>
      </dsp:nvSpPr>
      <dsp:spPr>
        <a:xfrm>
          <a:off x="1432516" y="3100787"/>
          <a:ext cx="10051121" cy="1369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262" tIns="131262" rIns="131262" bIns="131262" numCol="1" spcCol="1270" anchor="ctr" anchorCtr="0">
          <a:noAutofit/>
        </a:bodyPr>
        <a:lstStyle/>
        <a:p>
          <a:pPr marL="0" lvl="0" indent="0" algn="l" defTabSz="889000">
            <a:lnSpc>
              <a:spcPct val="90000"/>
            </a:lnSpc>
            <a:spcBef>
              <a:spcPct val="0"/>
            </a:spcBef>
            <a:spcAft>
              <a:spcPct val="35000"/>
            </a:spcAft>
            <a:buNone/>
          </a:pPr>
          <a:r>
            <a:rPr lang="en-AU" sz="2000" kern="1200" dirty="0"/>
            <a:t>pH testing can be limited in continuous feeding or when using acid suppression therapy as this may have a neutralising effect on gastrointestinal </a:t>
          </a:r>
          <a:r>
            <a:rPr lang="en-AU" sz="2000" kern="1200" dirty="0" err="1"/>
            <a:t>pH.</a:t>
          </a:r>
          <a:r>
            <a:rPr lang="en-AU" sz="2000" kern="1200" dirty="0"/>
            <a:t> </a:t>
          </a:r>
          <a:r>
            <a:rPr lang="en-AU" sz="2000" i="1" kern="1200" dirty="0"/>
            <a:t>This may see a pH greater than </a:t>
          </a:r>
          <a:r>
            <a:rPr lang="en-AU" sz="2000" kern="1200" dirty="0"/>
            <a:t>5 </a:t>
          </a:r>
          <a:r>
            <a:rPr lang="en-AU" sz="2000" i="1" kern="1200" dirty="0"/>
            <a:t>which would indicate the need to proceed to x-ray confirmation</a:t>
          </a:r>
          <a:endParaRPr lang="en-US" sz="2000" kern="1200" dirty="0"/>
        </a:p>
      </dsp:txBody>
      <dsp:txXfrm>
        <a:off x="1432516" y="3100787"/>
        <a:ext cx="10051121" cy="13695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07980-C2F6-4203-9DD4-D0E6326F89F1}">
      <dsp:nvSpPr>
        <dsp:cNvPr id="0" name=""/>
        <dsp:cNvSpPr/>
      </dsp:nvSpPr>
      <dsp:spPr>
        <a:xfrm>
          <a:off x="0" y="2065"/>
          <a:ext cx="737719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37AA29-A381-4203-8E2D-B4D20DC7361F}">
      <dsp:nvSpPr>
        <dsp:cNvPr id="0" name=""/>
        <dsp:cNvSpPr/>
      </dsp:nvSpPr>
      <dsp:spPr>
        <a:xfrm>
          <a:off x="0" y="2065"/>
          <a:ext cx="7377192" cy="704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AU" sz="1400" b="0" kern="1200" dirty="0"/>
            <a:t>At commencement of the shift and on patient transfer</a:t>
          </a:r>
          <a:endParaRPr lang="en-US" sz="1400" b="0" kern="1200" dirty="0"/>
        </a:p>
      </dsp:txBody>
      <dsp:txXfrm>
        <a:off x="0" y="2065"/>
        <a:ext cx="7377192" cy="704179"/>
      </dsp:txXfrm>
    </dsp:sp>
    <dsp:sp modelId="{3AC6CE4F-0EE7-4DCB-B4E1-88C163C5B6A0}">
      <dsp:nvSpPr>
        <dsp:cNvPr id="0" name=""/>
        <dsp:cNvSpPr/>
      </dsp:nvSpPr>
      <dsp:spPr>
        <a:xfrm>
          <a:off x="0" y="706244"/>
          <a:ext cx="737719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66A1DE-435D-4372-A3D1-660FFC6AC299}">
      <dsp:nvSpPr>
        <dsp:cNvPr id="0" name=""/>
        <dsp:cNvSpPr/>
      </dsp:nvSpPr>
      <dsp:spPr>
        <a:xfrm>
          <a:off x="0" y="706244"/>
          <a:ext cx="7377192" cy="704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AU" sz="1400" b="0" kern="1200" dirty="0"/>
            <a:t>Suspicion of tube displacement such as loose tape, visible tube appears long, change in cm measure at the nares, poor tolerance to feed, reflux of feed into throat, discomfort in the throat or patient pulling at the tube</a:t>
          </a:r>
          <a:endParaRPr lang="en-US" sz="1400" b="0" kern="1200" dirty="0"/>
        </a:p>
      </dsp:txBody>
      <dsp:txXfrm>
        <a:off x="0" y="706244"/>
        <a:ext cx="7377192" cy="704179"/>
      </dsp:txXfrm>
    </dsp:sp>
    <dsp:sp modelId="{0B9DB4C0-497B-4677-A16E-CD92FC7B6EC8}">
      <dsp:nvSpPr>
        <dsp:cNvPr id="0" name=""/>
        <dsp:cNvSpPr/>
      </dsp:nvSpPr>
      <dsp:spPr>
        <a:xfrm>
          <a:off x="0" y="1410423"/>
          <a:ext cx="737719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4D5585-ED16-4EFC-873C-41AE1778C424}">
      <dsp:nvSpPr>
        <dsp:cNvPr id="0" name=""/>
        <dsp:cNvSpPr/>
      </dsp:nvSpPr>
      <dsp:spPr>
        <a:xfrm>
          <a:off x="0" y="1410423"/>
          <a:ext cx="7377192" cy="704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AU" sz="1400" b="0" kern="1200" dirty="0"/>
            <a:t>Patient describes discomfort with the tube</a:t>
          </a:r>
          <a:endParaRPr lang="en-US" sz="1400" b="0" kern="1200" dirty="0"/>
        </a:p>
      </dsp:txBody>
      <dsp:txXfrm>
        <a:off x="0" y="1410423"/>
        <a:ext cx="7377192" cy="704179"/>
      </dsp:txXfrm>
    </dsp:sp>
    <dsp:sp modelId="{2F4E1682-7ECD-442A-99FC-A4460694AB1B}">
      <dsp:nvSpPr>
        <dsp:cNvPr id="0" name=""/>
        <dsp:cNvSpPr/>
      </dsp:nvSpPr>
      <dsp:spPr>
        <a:xfrm>
          <a:off x="0" y="2114602"/>
          <a:ext cx="737719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45AA48-A5A3-46D8-A9FE-23EAA52F31DC}">
      <dsp:nvSpPr>
        <dsp:cNvPr id="0" name=""/>
        <dsp:cNvSpPr/>
      </dsp:nvSpPr>
      <dsp:spPr>
        <a:xfrm>
          <a:off x="0" y="2114603"/>
          <a:ext cx="7377192" cy="704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AU" sz="1400" b="0" kern="1200"/>
            <a:t>Before enteral feeds, water and/or medication / contrast agent </a:t>
          </a:r>
          <a:endParaRPr lang="en-US" sz="1400" b="0" kern="1200"/>
        </a:p>
      </dsp:txBody>
      <dsp:txXfrm>
        <a:off x="0" y="2114603"/>
        <a:ext cx="7377192" cy="704179"/>
      </dsp:txXfrm>
    </dsp:sp>
    <dsp:sp modelId="{5EB0AB86-AEF3-4B91-8A0D-11B90B77810C}">
      <dsp:nvSpPr>
        <dsp:cNvPr id="0" name=""/>
        <dsp:cNvSpPr/>
      </dsp:nvSpPr>
      <dsp:spPr>
        <a:xfrm>
          <a:off x="0" y="2818782"/>
          <a:ext cx="737719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EF4DB1-A267-4605-BEFD-684ADD5187C5}">
      <dsp:nvSpPr>
        <dsp:cNvPr id="0" name=""/>
        <dsp:cNvSpPr/>
      </dsp:nvSpPr>
      <dsp:spPr>
        <a:xfrm>
          <a:off x="0" y="2818782"/>
          <a:ext cx="7377192" cy="704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AU" sz="1400" b="0" kern="1200"/>
            <a:t>When the patient is repositioned</a:t>
          </a:r>
          <a:endParaRPr lang="en-US" sz="1400" b="0" kern="1200"/>
        </a:p>
      </dsp:txBody>
      <dsp:txXfrm>
        <a:off x="0" y="2818782"/>
        <a:ext cx="7377192" cy="704179"/>
      </dsp:txXfrm>
    </dsp:sp>
    <dsp:sp modelId="{19FF7E2F-C715-45F2-BF92-A72B26E89E1D}">
      <dsp:nvSpPr>
        <dsp:cNvPr id="0" name=""/>
        <dsp:cNvSpPr/>
      </dsp:nvSpPr>
      <dsp:spPr>
        <a:xfrm>
          <a:off x="0" y="3522961"/>
          <a:ext cx="737719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CE37A5-6580-4A50-8DE4-F23CEF913D3E}">
      <dsp:nvSpPr>
        <dsp:cNvPr id="0" name=""/>
        <dsp:cNvSpPr/>
      </dsp:nvSpPr>
      <dsp:spPr>
        <a:xfrm>
          <a:off x="0" y="3522961"/>
          <a:ext cx="7377192" cy="704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AU" sz="1400" b="0" kern="1200" dirty="0"/>
            <a:t>Following episodes of respiratory distress, vomiting, retching, or coughing</a:t>
          </a:r>
          <a:endParaRPr lang="en-US" sz="1400" b="0" kern="1200" dirty="0"/>
        </a:p>
      </dsp:txBody>
      <dsp:txXfrm>
        <a:off x="0" y="3522961"/>
        <a:ext cx="7377192" cy="7041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83A8E-DEA8-4FEC-BD2E-FDD9106C6F4D}">
      <dsp:nvSpPr>
        <dsp:cNvPr id="0" name=""/>
        <dsp:cNvSpPr/>
      </dsp:nvSpPr>
      <dsp:spPr>
        <a:xfrm>
          <a:off x="746819" y="263560"/>
          <a:ext cx="2058750" cy="205875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0D0196-9CD8-44B7-9750-27A5C2C2A3FE}">
      <dsp:nvSpPr>
        <dsp:cNvPr id="0" name=""/>
        <dsp:cNvSpPr/>
      </dsp:nvSpPr>
      <dsp:spPr>
        <a:xfrm>
          <a:off x="1185569" y="702310"/>
          <a:ext cx="1181250" cy="11812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C18ED3-E687-4793-B65E-DDEA73C58BBC}">
      <dsp:nvSpPr>
        <dsp:cNvPr id="0" name=""/>
        <dsp:cNvSpPr/>
      </dsp:nvSpPr>
      <dsp:spPr>
        <a:xfrm>
          <a:off x="88694" y="2963561"/>
          <a:ext cx="337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defRPr cap="all"/>
          </a:pPr>
          <a:r>
            <a:rPr lang="en-US" sz="2600" b="0" kern="1200"/>
            <a:t>Senior Nurse</a:t>
          </a:r>
          <a:endParaRPr lang="en-US" sz="2600" kern="1200"/>
        </a:p>
      </dsp:txBody>
      <dsp:txXfrm>
        <a:off x="88694" y="2963561"/>
        <a:ext cx="3375000" cy="720000"/>
      </dsp:txXfrm>
    </dsp:sp>
    <dsp:sp modelId="{9E73552D-69BD-4223-9FE6-6264452C6AD4}">
      <dsp:nvSpPr>
        <dsp:cNvPr id="0" name=""/>
        <dsp:cNvSpPr/>
      </dsp:nvSpPr>
      <dsp:spPr>
        <a:xfrm>
          <a:off x="4712444" y="263560"/>
          <a:ext cx="2058750" cy="205875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93D207-DA65-4464-B443-3E6F76329507}">
      <dsp:nvSpPr>
        <dsp:cNvPr id="0" name=""/>
        <dsp:cNvSpPr/>
      </dsp:nvSpPr>
      <dsp:spPr>
        <a:xfrm>
          <a:off x="5151194" y="702310"/>
          <a:ext cx="1181250" cy="11812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EF733F9-3F17-4C6C-B6C3-510F1AB0BC41}">
      <dsp:nvSpPr>
        <dsp:cNvPr id="0" name=""/>
        <dsp:cNvSpPr/>
      </dsp:nvSpPr>
      <dsp:spPr>
        <a:xfrm>
          <a:off x="4054319" y="2963561"/>
          <a:ext cx="337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defRPr cap="all"/>
          </a:pPr>
          <a:r>
            <a:rPr lang="en-US" sz="2600" b="0" kern="1200"/>
            <a:t>Medical Officer</a:t>
          </a:r>
          <a:endParaRPr lang="en-US" sz="2600" kern="1200"/>
        </a:p>
      </dsp:txBody>
      <dsp:txXfrm>
        <a:off x="4054319" y="2963561"/>
        <a:ext cx="3375000" cy="720000"/>
      </dsp:txXfrm>
    </dsp:sp>
    <dsp:sp modelId="{38C8A61E-D71C-45C8-8952-0A4E8C34FD9E}">
      <dsp:nvSpPr>
        <dsp:cNvPr id="0" name=""/>
        <dsp:cNvSpPr/>
      </dsp:nvSpPr>
      <dsp:spPr>
        <a:xfrm>
          <a:off x="8678069" y="263560"/>
          <a:ext cx="2058750" cy="205875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69CD78-F2D0-44A9-9C3A-CEFB988BB479}">
      <dsp:nvSpPr>
        <dsp:cNvPr id="0" name=""/>
        <dsp:cNvSpPr/>
      </dsp:nvSpPr>
      <dsp:spPr>
        <a:xfrm>
          <a:off x="9116819" y="702310"/>
          <a:ext cx="1181250" cy="11812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7536FB-9957-4E39-A231-86CCDDAA7B70}">
      <dsp:nvSpPr>
        <dsp:cNvPr id="0" name=""/>
        <dsp:cNvSpPr/>
      </dsp:nvSpPr>
      <dsp:spPr>
        <a:xfrm>
          <a:off x="8019944" y="2963561"/>
          <a:ext cx="337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defRPr cap="all"/>
          </a:pPr>
          <a:r>
            <a:rPr lang="en-US" sz="2600" b="0" kern="1200"/>
            <a:t>Radiological Confirmation </a:t>
          </a:r>
          <a:endParaRPr lang="en-US" sz="2600" kern="1200"/>
        </a:p>
      </dsp:txBody>
      <dsp:txXfrm>
        <a:off x="8019944" y="2963561"/>
        <a:ext cx="3375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79632-D4AF-4AF5-A2C7-0739CADC9448}">
      <dsp:nvSpPr>
        <dsp:cNvPr id="0" name=""/>
        <dsp:cNvSpPr/>
      </dsp:nvSpPr>
      <dsp:spPr>
        <a:xfrm>
          <a:off x="-369" y="-41208"/>
          <a:ext cx="4920357" cy="31244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E583CBF-3CCB-490E-86E1-E68F838F46DC}">
      <dsp:nvSpPr>
        <dsp:cNvPr id="0" name=""/>
        <dsp:cNvSpPr/>
      </dsp:nvSpPr>
      <dsp:spPr>
        <a:xfrm>
          <a:off x="546336" y="478162"/>
          <a:ext cx="4920357" cy="312442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AU" sz="2800" kern="1200" dirty="0"/>
            <a:t>pH testing of nasogastric tubes is crucial for confirming placement and monitoring gastric acidity</a:t>
          </a:r>
          <a:endParaRPr lang="en-US" sz="2800" kern="1200" dirty="0"/>
        </a:p>
      </dsp:txBody>
      <dsp:txXfrm>
        <a:off x="637847" y="569673"/>
        <a:ext cx="4737335" cy="2941405"/>
      </dsp:txXfrm>
    </dsp:sp>
    <dsp:sp modelId="{0C485D74-0F6A-47EC-8D35-5EE05E19A076}">
      <dsp:nvSpPr>
        <dsp:cNvPr id="0" name=""/>
        <dsp:cNvSpPr/>
      </dsp:nvSpPr>
      <dsp:spPr>
        <a:xfrm>
          <a:off x="6016574" y="119574"/>
          <a:ext cx="4920357" cy="31244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EF3FB03-1A35-482A-8A1A-032EA5348EC9}">
      <dsp:nvSpPr>
        <dsp:cNvPr id="0" name=""/>
        <dsp:cNvSpPr/>
      </dsp:nvSpPr>
      <dsp:spPr>
        <a:xfrm>
          <a:off x="6563280" y="638945"/>
          <a:ext cx="4920357" cy="312442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AU" sz="2800" kern="1200" dirty="0"/>
            <a:t>Proper procedure and interpretation are essential for accurate results</a:t>
          </a:r>
          <a:endParaRPr lang="en-US" sz="2800" kern="1200" dirty="0"/>
        </a:p>
      </dsp:txBody>
      <dsp:txXfrm>
        <a:off x="6654791" y="730456"/>
        <a:ext cx="4737335" cy="294140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21/08/2024</a:t>
            </a:fld>
            <a:endParaRPr lang="en-AU" dirty="0">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dirty="0">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21/08/2024</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dirty="0"/>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Public Sans" pitchFamily="2" charset="0"/>
        <a:ea typeface="+mn-ea"/>
        <a:cs typeface="+mn-cs"/>
      </a:defRPr>
    </a:lvl1pPr>
    <a:lvl2pPr marL="609585" algn="l" defTabSz="1219170" rtl="0" eaLnBrk="1" latinLnBrk="0" hangingPunct="1">
      <a:defRPr sz="1600" kern="1200">
        <a:solidFill>
          <a:schemeClr val="tx1"/>
        </a:solidFill>
        <a:latin typeface="Public Sans" pitchFamily="2" charset="0"/>
        <a:ea typeface="+mn-ea"/>
        <a:cs typeface="+mn-cs"/>
      </a:defRPr>
    </a:lvl2pPr>
    <a:lvl3pPr marL="1219170" algn="l" defTabSz="1219170" rtl="0" eaLnBrk="1" latinLnBrk="0" hangingPunct="1">
      <a:defRPr sz="1600" kern="1200">
        <a:solidFill>
          <a:schemeClr val="tx1"/>
        </a:solidFill>
        <a:latin typeface="Public Sans" pitchFamily="2" charset="0"/>
        <a:ea typeface="+mn-ea"/>
        <a:cs typeface="+mn-cs"/>
      </a:defRPr>
    </a:lvl3pPr>
    <a:lvl4pPr marL="1828754" algn="l" defTabSz="1219170" rtl="0" eaLnBrk="1" latinLnBrk="0" hangingPunct="1">
      <a:defRPr sz="1600" kern="1200">
        <a:solidFill>
          <a:schemeClr val="tx1"/>
        </a:solidFill>
        <a:latin typeface="Public Sans" pitchFamily="2" charset="0"/>
        <a:ea typeface="+mn-ea"/>
        <a:cs typeface="+mn-cs"/>
      </a:defRPr>
    </a:lvl4pPr>
    <a:lvl5pPr marL="2438339" algn="l" defTabSz="1219170" rtl="0" eaLnBrk="1" latinLnBrk="0" hangingPunct="1">
      <a:defRPr sz="1600" kern="1200">
        <a:solidFill>
          <a:schemeClr val="tx1"/>
        </a:solidFill>
        <a:latin typeface="Public Sans" pitchFamily="2"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2400" i="1" kern="0" dirty="0">
                <a:solidFill>
                  <a:srgbClr val="111111"/>
                </a:solidFill>
                <a:effectLst/>
                <a:latin typeface="Aptos Display" panose="020B0004020202020204" pitchFamily="34" charset="0"/>
                <a:ea typeface="Times New Roman" panose="02020603050405020304" pitchFamily="18" charset="0"/>
                <a:cs typeface="Times New Roman" panose="02020603050405020304" pitchFamily="18" charset="0"/>
              </a:rPr>
              <a:t>Prompt Question: Why is confirming NG tube placement crucial for patient safety?</a:t>
            </a:r>
          </a:p>
          <a:p>
            <a:pPr>
              <a:lnSpc>
                <a:spcPct val="115000"/>
              </a:lnSpc>
              <a:spcAft>
                <a:spcPts val="800"/>
              </a:spcAft>
            </a:pPr>
            <a:endParaRPr lang="en-AU" sz="1600" i="1" kern="0" dirty="0">
              <a:solidFill>
                <a:srgbClr val="111111"/>
              </a:solidFill>
              <a:effectLst/>
              <a:latin typeface="Aptos Display" panose="020B0004020202020204" pitchFamily="34" charset="0"/>
              <a:ea typeface="DengXian" panose="02010600030101010101" pitchFamily="2" charset="-122"/>
              <a:cs typeface="Times New Roman" panose="02020603050405020304" pitchFamily="18" charset="0"/>
            </a:endParaRPr>
          </a:p>
          <a:p>
            <a:pPr>
              <a:lnSpc>
                <a:spcPct val="115000"/>
              </a:lnSpc>
              <a:spcAft>
                <a:spcPts val="800"/>
              </a:spcAft>
            </a:pPr>
            <a:r>
              <a:rPr lang="en-AU" sz="1600" i="1" kern="0" dirty="0">
                <a:solidFill>
                  <a:srgbClr val="111111"/>
                </a:solidFill>
                <a:effectLst/>
                <a:latin typeface="Aptos Display" panose="020B0004020202020204" pitchFamily="34" charset="0"/>
                <a:ea typeface="DengXian" panose="02010600030101010101" pitchFamily="2" charset="-122"/>
                <a:cs typeface="Times New Roman" panose="02020603050405020304" pitchFamily="18" charset="0"/>
              </a:rPr>
              <a:t>Potential responses:</a:t>
            </a:r>
          </a:p>
          <a:p>
            <a:pPr algn="l">
              <a:buFont typeface="+mj-lt"/>
              <a:buAutoNum type="arabicPeriod"/>
            </a:pPr>
            <a:r>
              <a:rPr lang="en-AU" b="1" i="0" dirty="0">
                <a:solidFill>
                  <a:srgbClr val="111111"/>
                </a:solidFill>
                <a:effectLst/>
                <a:latin typeface="-apple-system"/>
              </a:rPr>
              <a:t>Preventing Aspiration</a:t>
            </a:r>
            <a:r>
              <a:rPr lang="en-AU" b="0" i="0" dirty="0">
                <a:solidFill>
                  <a:srgbClr val="111111"/>
                </a:solidFill>
                <a:effectLst/>
                <a:latin typeface="-apple-system"/>
              </a:rPr>
              <a:t>: Correct NG tube placement ensures that the tube is in the stomach, not the lungs. Incorrect placement can lead to aspiration pneumonia, a serious condition where stomach contents enter the lungs.</a:t>
            </a:r>
          </a:p>
          <a:p>
            <a:pPr algn="l">
              <a:buFont typeface="+mj-lt"/>
              <a:buAutoNum type="arabicPeriod"/>
            </a:pPr>
            <a:r>
              <a:rPr lang="en-AU" b="1" i="0" dirty="0">
                <a:solidFill>
                  <a:srgbClr val="111111"/>
                </a:solidFill>
                <a:effectLst/>
                <a:latin typeface="-apple-system"/>
              </a:rPr>
              <a:t>Optimising Nutrition and Medication Delivery</a:t>
            </a:r>
            <a:r>
              <a:rPr lang="en-AU" b="0" i="0" dirty="0">
                <a:solidFill>
                  <a:srgbClr val="111111"/>
                </a:solidFill>
                <a:effectLst/>
                <a:latin typeface="-apple-system"/>
              </a:rPr>
              <a:t>: Properly positioned NG tubes allow for effective feeding and medication administration. Incorrect placement may result in inadequate nutrition or medication delivery.</a:t>
            </a:r>
          </a:p>
          <a:p>
            <a:pPr algn="l">
              <a:buFont typeface="+mj-lt"/>
              <a:buAutoNum type="arabicPeriod"/>
            </a:pPr>
            <a:r>
              <a:rPr lang="en-AU" b="1" i="0" dirty="0">
                <a:solidFill>
                  <a:srgbClr val="111111"/>
                </a:solidFill>
                <a:effectLst/>
                <a:latin typeface="-apple-system"/>
              </a:rPr>
              <a:t>Avoiding Injury</a:t>
            </a:r>
            <a:r>
              <a:rPr lang="en-AU" b="0" i="0" dirty="0">
                <a:solidFill>
                  <a:srgbClr val="111111"/>
                </a:solidFill>
                <a:effectLst/>
                <a:latin typeface="-apple-system"/>
              </a:rPr>
              <a:t>: Incorrectly placed NG tubes can damage the nasal passages, throat, oesophagus, or stomach. Confirming placement helps prevent harm to the patient’s airway and organs</a:t>
            </a:r>
          </a:p>
          <a:p>
            <a:endParaRPr lang="en-AU" dirty="0"/>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dirty="0"/>
          </a:p>
        </p:txBody>
      </p:sp>
    </p:spTree>
    <p:extLst>
      <p:ext uri="{BB962C8B-B14F-4D97-AF65-F5344CB8AC3E}">
        <p14:creationId xmlns:p14="http://schemas.microsoft.com/office/powerpoint/2010/main" val="516426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Handouts of flow chart made available to participants</a:t>
            </a:r>
          </a:p>
        </p:txBody>
      </p:sp>
      <p:sp>
        <p:nvSpPr>
          <p:cNvPr id="4" name="Slide Number Placeholder 3"/>
          <p:cNvSpPr>
            <a:spLocks noGrp="1"/>
          </p:cNvSpPr>
          <p:nvPr>
            <p:ph type="sldNum" sz="quarter" idx="5"/>
          </p:nvPr>
        </p:nvSpPr>
        <p:spPr/>
        <p:txBody>
          <a:bodyPr/>
          <a:lstStyle/>
          <a:p>
            <a:fld id="{0BE6DE02-FCFE-429C-8A0C-717FD8C65438}" type="slidenum">
              <a:rPr lang="en-AU" smtClean="0"/>
              <a:t>13</a:t>
            </a:fld>
            <a:endParaRPr lang="en-AU"/>
          </a:p>
        </p:txBody>
      </p:sp>
    </p:spTree>
    <p:extLst>
      <p:ext uri="{BB962C8B-B14F-4D97-AF65-F5344CB8AC3E}">
        <p14:creationId xmlns:p14="http://schemas.microsoft.com/office/powerpoint/2010/main" val="1988744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Use scenario to walkthrough flowchart and discuss troubleshooting issues etc</a:t>
            </a:r>
          </a:p>
          <a:p>
            <a:endParaRPr lang="en-AU" dirty="0"/>
          </a:p>
          <a:p>
            <a:r>
              <a:rPr lang="en-AU" dirty="0"/>
              <a:t>Expected response – CXR mut be ordered and actioned prior to use</a:t>
            </a:r>
          </a:p>
          <a:p>
            <a:endParaRPr lang="en-AU" dirty="0"/>
          </a:p>
        </p:txBody>
      </p:sp>
      <p:sp>
        <p:nvSpPr>
          <p:cNvPr id="4" name="Slide Number Placeholder 3"/>
          <p:cNvSpPr>
            <a:spLocks noGrp="1"/>
          </p:cNvSpPr>
          <p:nvPr>
            <p:ph type="sldNum" sz="quarter" idx="5"/>
          </p:nvPr>
        </p:nvSpPr>
        <p:spPr/>
        <p:txBody>
          <a:bodyPr/>
          <a:lstStyle/>
          <a:p>
            <a:fld id="{0BE6DE02-FCFE-429C-8A0C-717FD8C65438}" type="slidenum">
              <a:rPr lang="en-AU" smtClean="0"/>
              <a:t>14</a:t>
            </a:fld>
            <a:endParaRPr lang="en-AU"/>
          </a:p>
        </p:txBody>
      </p:sp>
    </p:spTree>
    <p:extLst>
      <p:ext uri="{BB962C8B-B14F-4D97-AF65-F5344CB8AC3E}">
        <p14:creationId xmlns:p14="http://schemas.microsoft.com/office/powerpoint/2010/main" val="1211862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Escalate process when in doubt or required second opinion.</a:t>
            </a:r>
          </a:p>
        </p:txBody>
      </p:sp>
      <p:sp>
        <p:nvSpPr>
          <p:cNvPr id="4" name="Slide Number Placeholder 3"/>
          <p:cNvSpPr>
            <a:spLocks noGrp="1"/>
          </p:cNvSpPr>
          <p:nvPr>
            <p:ph type="sldNum" sz="quarter" idx="5"/>
          </p:nvPr>
        </p:nvSpPr>
        <p:spPr/>
        <p:txBody>
          <a:bodyPr/>
          <a:lstStyle/>
          <a:p>
            <a:fld id="{0BE6DE02-FCFE-429C-8A0C-717FD8C65438}" type="slidenum">
              <a:rPr lang="en-AU" smtClean="0"/>
              <a:t>15</a:t>
            </a:fld>
            <a:endParaRPr lang="en-AU"/>
          </a:p>
        </p:txBody>
      </p:sp>
    </p:spTree>
    <p:extLst>
      <p:ext uri="{BB962C8B-B14F-4D97-AF65-F5344CB8AC3E}">
        <p14:creationId xmlns:p14="http://schemas.microsoft.com/office/powerpoint/2010/main" val="1726062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Trainer to demonstrate the use of pH testing. </a:t>
            </a:r>
          </a:p>
          <a:p>
            <a:endParaRPr lang="en-AU" dirty="0"/>
          </a:p>
          <a:p>
            <a:r>
              <a:rPr lang="en-AU" dirty="0"/>
              <a:t>Use the pH strips and allow participants time to be hands-on with the equipment </a:t>
            </a:r>
          </a:p>
        </p:txBody>
      </p:sp>
      <p:sp>
        <p:nvSpPr>
          <p:cNvPr id="4" name="Slide Number Placeholder 3"/>
          <p:cNvSpPr>
            <a:spLocks noGrp="1"/>
          </p:cNvSpPr>
          <p:nvPr>
            <p:ph type="sldNum" sz="quarter" idx="5"/>
          </p:nvPr>
        </p:nvSpPr>
        <p:spPr/>
        <p:txBody>
          <a:bodyPr/>
          <a:lstStyle/>
          <a:p>
            <a:fld id="{0BE6DE02-FCFE-429C-8A0C-717FD8C65438}" type="slidenum">
              <a:rPr lang="en-AU" smtClean="0"/>
              <a:t>16</a:t>
            </a:fld>
            <a:endParaRPr lang="en-AU"/>
          </a:p>
        </p:txBody>
      </p:sp>
    </p:spTree>
    <p:extLst>
      <p:ext uri="{BB962C8B-B14F-4D97-AF65-F5344CB8AC3E}">
        <p14:creationId xmlns:p14="http://schemas.microsoft.com/office/powerpoint/2010/main" val="3345389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Accredited staff member to demonstrate, may provide opportunity for staff to handle the pH strips and provide a simulation with products to be used.</a:t>
            </a:r>
          </a:p>
        </p:txBody>
      </p:sp>
      <p:sp>
        <p:nvSpPr>
          <p:cNvPr id="4" name="Slide Number Placeholder 3"/>
          <p:cNvSpPr>
            <a:spLocks noGrp="1"/>
          </p:cNvSpPr>
          <p:nvPr>
            <p:ph type="sldNum" sz="quarter" idx="5"/>
          </p:nvPr>
        </p:nvSpPr>
        <p:spPr/>
        <p:txBody>
          <a:bodyPr/>
          <a:lstStyle/>
          <a:p>
            <a:fld id="{0BE6DE02-FCFE-429C-8A0C-717FD8C65438}" type="slidenum">
              <a:rPr lang="en-AU" smtClean="0"/>
              <a:t>17</a:t>
            </a:fld>
            <a:endParaRPr lang="en-AU"/>
          </a:p>
        </p:txBody>
      </p:sp>
    </p:spTree>
    <p:extLst>
      <p:ext uri="{BB962C8B-B14F-4D97-AF65-F5344CB8AC3E}">
        <p14:creationId xmlns:p14="http://schemas.microsoft.com/office/powerpoint/2010/main" val="1274289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Staff with existing NGT insertion accreditation will only be required to demonstrate competency in pH testing.</a:t>
            </a:r>
          </a:p>
          <a:p>
            <a:endParaRPr lang="en-AU" dirty="0"/>
          </a:p>
          <a:p>
            <a:r>
              <a:rPr lang="en-AU" dirty="0"/>
              <a:t>i.e. It is not a requirement for staff to demonstrate insertion of NGT</a:t>
            </a:r>
          </a:p>
        </p:txBody>
      </p:sp>
      <p:sp>
        <p:nvSpPr>
          <p:cNvPr id="4" name="Slide Number Placeholder 3"/>
          <p:cNvSpPr>
            <a:spLocks noGrp="1"/>
          </p:cNvSpPr>
          <p:nvPr>
            <p:ph type="sldNum" sz="quarter" idx="5"/>
          </p:nvPr>
        </p:nvSpPr>
        <p:spPr/>
        <p:txBody>
          <a:bodyPr/>
          <a:lstStyle/>
          <a:p>
            <a:fld id="{0BE6DE02-FCFE-429C-8A0C-717FD8C65438}" type="slidenum">
              <a:rPr lang="en-AU" smtClean="0"/>
              <a:t>18</a:t>
            </a:fld>
            <a:endParaRPr lang="en-AU"/>
          </a:p>
        </p:txBody>
      </p:sp>
    </p:spTree>
    <p:extLst>
      <p:ext uri="{BB962C8B-B14F-4D97-AF65-F5344CB8AC3E}">
        <p14:creationId xmlns:p14="http://schemas.microsoft.com/office/powerpoint/2010/main" val="945723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Staff to be aware of new and updated resources, make this available to staff to access </a:t>
            </a:r>
          </a:p>
        </p:txBody>
      </p:sp>
      <p:sp>
        <p:nvSpPr>
          <p:cNvPr id="4" name="Slide Number Placeholder 3"/>
          <p:cNvSpPr>
            <a:spLocks noGrp="1"/>
          </p:cNvSpPr>
          <p:nvPr>
            <p:ph type="sldNum" sz="quarter" idx="5"/>
          </p:nvPr>
        </p:nvSpPr>
        <p:spPr/>
        <p:txBody>
          <a:bodyPr/>
          <a:lstStyle/>
          <a:p>
            <a:fld id="{0BE6DE02-FCFE-429C-8A0C-717FD8C65438}" type="slidenum">
              <a:rPr lang="en-AU" smtClean="0"/>
              <a:t>19</a:t>
            </a:fld>
            <a:endParaRPr lang="en-AU"/>
          </a:p>
        </p:txBody>
      </p:sp>
    </p:spTree>
    <p:extLst>
      <p:ext uri="{BB962C8B-B14F-4D97-AF65-F5344CB8AC3E}">
        <p14:creationId xmlns:p14="http://schemas.microsoft.com/office/powerpoint/2010/main" val="3569536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Emphasis to be re-accredited once pH strips arrive to facilities.</a:t>
            </a:r>
          </a:p>
          <a:p>
            <a:endParaRPr lang="en-AU" dirty="0"/>
          </a:p>
          <a:p>
            <a:pPr>
              <a:lnSpc>
                <a:spcPct val="115000"/>
              </a:lnSpc>
              <a:spcAft>
                <a:spcPts val="800"/>
              </a:spcAft>
            </a:pPr>
            <a:r>
              <a:rPr lang="en-AU" sz="1800" kern="100" dirty="0">
                <a:effectLst/>
                <a:latin typeface="Aptos Display" panose="020B0004020202020204" pitchFamily="34" charset="0"/>
                <a:ea typeface="DengXian" panose="02010600030101010101" pitchFamily="2" charset="-122"/>
                <a:cs typeface="Cordia New" panose="020B0304020202020204" pitchFamily="34" charset="-34"/>
              </a:rPr>
              <a:t>Highlight key principles.</a:t>
            </a:r>
            <a:endParaRPr lang="en-AU" sz="1800" kern="100" dirty="0">
              <a:effectLst/>
              <a:latin typeface="Aptos" panose="020B0004020202020204" pitchFamily="34" charset="0"/>
              <a:ea typeface="DengXian" panose="02010600030101010101" pitchFamily="2" charset="-122"/>
              <a:cs typeface="Cordia New" panose="020B0304020202020204" pitchFamily="34" charset="-34"/>
            </a:endParaRPr>
          </a:p>
          <a:p>
            <a:pPr>
              <a:lnSpc>
                <a:spcPct val="115000"/>
              </a:lnSpc>
              <a:spcAft>
                <a:spcPts val="800"/>
              </a:spcAft>
            </a:pPr>
            <a:r>
              <a:rPr lang="en-AU" sz="1800" kern="100" dirty="0">
                <a:effectLst/>
                <a:latin typeface="Aptos Display" panose="020B0004020202020204" pitchFamily="34" charset="0"/>
                <a:ea typeface="DengXian" panose="02010600030101010101" pitchFamily="2" charset="-122"/>
                <a:cs typeface="Cordia New" panose="020B0304020202020204" pitchFamily="34" charset="-34"/>
              </a:rPr>
              <a:t> </a:t>
            </a:r>
            <a:endParaRPr lang="en-AU" sz="1800" kern="100" dirty="0">
              <a:effectLst/>
              <a:latin typeface="Aptos" panose="020B0004020202020204" pitchFamily="34" charset="0"/>
              <a:ea typeface="DengXian" panose="02010600030101010101" pitchFamily="2" charset="-122"/>
              <a:cs typeface="Cordia New" panose="020B0304020202020204" pitchFamily="34" charset="-34"/>
            </a:endParaRPr>
          </a:p>
          <a:p>
            <a:r>
              <a:rPr lang="en-AU" sz="1800" dirty="0">
                <a:effectLst/>
                <a:latin typeface="Aptos Display" panose="020B0004020202020204" pitchFamily="34" charset="0"/>
                <a:ea typeface="DengXian" panose="02010600030101010101" pitchFamily="2" charset="-122"/>
                <a:cs typeface="Cordia New" panose="020B0304020202020204" pitchFamily="34" charset="-34"/>
              </a:rPr>
              <a:t>Questions and Feedback</a:t>
            </a:r>
            <a:endParaRPr lang="en-AU" dirty="0"/>
          </a:p>
        </p:txBody>
      </p:sp>
      <p:sp>
        <p:nvSpPr>
          <p:cNvPr id="4" name="Slide Number Placeholder 3"/>
          <p:cNvSpPr>
            <a:spLocks noGrp="1"/>
          </p:cNvSpPr>
          <p:nvPr>
            <p:ph type="sldNum" sz="quarter" idx="5"/>
          </p:nvPr>
        </p:nvSpPr>
        <p:spPr/>
        <p:txBody>
          <a:bodyPr/>
          <a:lstStyle/>
          <a:p>
            <a:fld id="{0BE6DE02-FCFE-429C-8A0C-717FD8C65438}" type="slidenum">
              <a:rPr lang="en-AU" smtClean="0"/>
              <a:t>20</a:t>
            </a:fld>
            <a:endParaRPr lang="en-AU"/>
          </a:p>
        </p:txBody>
      </p:sp>
    </p:spTree>
    <p:extLst>
      <p:ext uri="{BB962C8B-B14F-4D97-AF65-F5344CB8AC3E}">
        <p14:creationId xmlns:p14="http://schemas.microsoft.com/office/powerpoint/2010/main" val="2879288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21</a:t>
            </a:fld>
            <a:endParaRPr lang="en-AU" dirty="0"/>
          </a:p>
        </p:txBody>
      </p:sp>
    </p:spTree>
    <p:extLst>
      <p:ext uri="{BB962C8B-B14F-4D97-AF65-F5344CB8AC3E}">
        <p14:creationId xmlns:p14="http://schemas.microsoft.com/office/powerpoint/2010/main" val="793125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dirty="0"/>
              <a:t>There are two ways to confirm placement  - radiological and non-radiological confirmation. Emphasise pH testing is new to practice to confirm NG placement. It does not mean we still do not use CXR. There are specific criteria and indications for the need to use CXR</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dirty="0"/>
          </a:p>
        </p:txBody>
      </p:sp>
    </p:spTree>
    <p:extLst>
      <p:ext uri="{BB962C8B-B14F-4D97-AF65-F5344CB8AC3E}">
        <p14:creationId xmlns:p14="http://schemas.microsoft.com/office/powerpoint/2010/main" val="1685483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Discuss the purpose of pH testing and reinforce that this presentation is focussing on PH Testing for NGT placement only. </a:t>
            </a:r>
          </a:p>
          <a:p>
            <a:endParaRPr lang="en-AU" dirty="0"/>
          </a:p>
          <a:p>
            <a:r>
              <a:rPr lang="en-AU" i="1" dirty="0"/>
              <a:t>Prompt Question: </a:t>
            </a:r>
            <a:r>
              <a:rPr lang="en-AU" sz="1800" i="1" kern="0" dirty="0">
                <a:solidFill>
                  <a:srgbClr val="111111"/>
                </a:solidFill>
                <a:effectLst/>
                <a:latin typeface="Aptos Display" panose="020B0004020202020204" pitchFamily="34" charset="0"/>
                <a:ea typeface="Times New Roman" panose="02020603050405020304" pitchFamily="18" charset="0"/>
                <a:cs typeface="Times New Roman" panose="02020603050405020304" pitchFamily="18" charset="0"/>
              </a:rPr>
              <a:t>How does pH testing help confirm NG tube placement?</a:t>
            </a:r>
          </a:p>
          <a:p>
            <a:endParaRPr lang="en-AU" sz="1800" i="1" kern="0" dirty="0">
              <a:solidFill>
                <a:srgbClr val="111111"/>
              </a:solidFill>
              <a:effectLst/>
              <a:latin typeface="Aptos Display" panose="020B0004020202020204" pitchFamily="34" charset="0"/>
              <a:ea typeface="Times New Roman" panose="02020603050405020304" pitchFamily="18" charset="0"/>
              <a:cs typeface="Times New Roman" panose="02020603050405020304" pitchFamily="18" charset="0"/>
            </a:endParaRPr>
          </a:p>
          <a:p>
            <a:pPr>
              <a:lnSpc>
                <a:spcPct val="115000"/>
              </a:lnSpc>
              <a:spcAft>
                <a:spcPts val="800"/>
              </a:spcAft>
            </a:pPr>
            <a:r>
              <a:rPr lang="en-AU" sz="1200" i="1" kern="0" dirty="0">
                <a:solidFill>
                  <a:srgbClr val="111111"/>
                </a:solidFill>
                <a:effectLst/>
                <a:latin typeface="Aptos Display" panose="020B0004020202020204" pitchFamily="34" charset="0"/>
                <a:ea typeface="DengXian" panose="02010600030101010101" pitchFamily="2" charset="-122"/>
                <a:cs typeface="Times New Roman" panose="02020603050405020304" pitchFamily="18" charset="0"/>
              </a:rPr>
              <a:t>Potential responses:</a:t>
            </a:r>
          </a:p>
          <a:p>
            <a:pPr>
              <a:lnSpc>
                <a:spcPct val="115000"/>
              </a:lnSpc>
              <a:spcAft>
                <a:spcPts val="800"/>
              </a:spcAft>
            </a:pPr>
            <a:r>
              <a:rPr lang="en-AU" sz="1200" b="0" i="1" kern="0" dirty="0">
                <a:solidFill>
                  <a:srgbClr val="111111"/>
                </a:solidFill>
                <a:effectLst/>
                <a:latin typeface="Aptos Display" panose="020B0004020202020204" pitchFamily="34" charset="0"/>
                <a:ea typeface="DengXian" panose="02010600030101010101" pitchFamily="2" charset="-122"/>
                <a:cs typeface="Times New Roman" panose="02020603050405020304" pitchFamily="18" charset="0"/>
              </a:rPr>
              <a:t>A. </a:t>
            </a:r>
            <a:r>
              <a:rPr lang="en-AU" b="0" i="1" dirty="0">
                <a:solidFill>
                  <a:srgbClr val="111111"/>
                </a:solidFill>
                <a:effectLst/>
                <a:latin typeface="-apple-system"/>
              </a:rPr>
              <a:t>Gastric pH vs. Respiratory pH:</a:t>
            </a:r>
          </a:p>
          <a:p>
            <a:pPr marL="742950" lvl="1" indent="-285750" algn="l">
              <a:buFont typeface="+mj-lt"/>
              <a:buAutoNum type="arabicPeriod"/>
            </a:pPr>
            <a:r>
              <a:rPr lang="en-AU" b="0" i="1" dirty="0">
                <a:solidFill>
                  <a:srgbClr val="111111"/>
                </a:solidFill>
                <a:effectLst/>
                <a:latin typeface="-apple-system"/>
              </a:rPr>
              <a:t>Gastric content has a low pH (1.5-3.5) due to stomach acid.</a:t>
            </a:r>
          </a:p>
          <a:p>
            <a:pPr marL="742950" lvl="1" indent="-285750" algn="l">
              <a:buFont typeface="+mj-lt"/>
              <a:buAutoNum type="arabicPeriod"/>
            </a:pPr>
            <a:r>
              <a:rPr lang="en-AU" b="0" i="1" dirty="0">
                <a:solidFill>
                  <a:srgbClr val="111111"/>
                </a:solidFill>
                <a:effectLst/>
                <a:latin typeface="-apple-system"/>
              </a:rPr>
              <a:t>Respiratory secretions have a higher pH (usually around 7).</a:t>
            </a:r>
          </a:p>
          <a:p>
            <a:pPr marL="742950" lvl="1" indent="-285750" algn="l">
              <a:buFont typeface="+mj-lt"/>
              <a:buAutoNum type="arabicPeriod"/>
            </a:pPr>
            <a:r>
              <a:rPr lang="en-AU" b="0" i="1" dirty="0">
                <a:solidFill>
                  <a:srgbClr val="111111"/>
                </a:solidFill>
                <a:effectLst/>
                <a:latin typeface="-apple-system"/>
              </a:rPr>
              <a:t>By testing the pH of NG aspirate, healthcare professionals can differentiate between stomach and lung placement. Gastric pH confirms safe placement in the stomach.</a:t>
            </a:r>
          </a:p>
          <a:p>
            <a:pPr marL="457200" lvl="1" indent="0" algn="l">
              <a:buFont typeface="+mj-lt"/>
              <a:buNone/>
            </a:pPr>
            <a:endParaRPr lang="en-AU" b="0" i="1" dirty="0">
              <a:solidFill>
                <a:srgbClr val="111111"/>
              </a:solidFill>
              <a:effectLst/>
              <a:latin typeface="-apple-system"/>
            </a:endParaRPr>
          </a:p>
          <a:p>
            <a:pPr marL="0" lvl="0" indent="0" algn="l">
              <a:buFont typeface="+mj-lt"/>
              <a:buNone/>
            </a:pPr>
            <a:r>
              <a:rPr lang="en-AU" b="0" i="1" dirty="0">
                <a:solidFill>
                  <a:srgbClr val="111111"/>
                </a:solidFill>
                <a:effectLst/>
                <a:latin typeface="-apple-system"/>
              </a:rPr>
              <a:t>B. Colour Change Indicators:</a:t>
            </a:r>
          </a:p>
          <a:p>
            <a:pPr marL="742950" lvl="1" indent="-285750" algn="l">
              <a:buFont typeface="+mj-lt"/>
              <a:buAutoNum type="arabicPeriod"/>
            </a:pPr>
            <a:r>
              <a:rPr lang="en-AU" b="0" i="1" dirty="0">
                <a:solidFill>
                  <a:srgbClr val="111111"/>
                </a:solidFill>
                <a:effectLst/>
                <a:latin typeface="-apple-system"/>
              </a:rPr>
              <a:t>pH testing strips change </a:t>
            </a:r>
            <a:r>
              <a:rPr lang="en-AU" b="0" i="1" dirty="0" err="1">
                <a:solidFill>
                  <a:srgbClr val="111111"/>
                </a:solidFill>
                <a:effectLst/>
                <a:latin typeface="-apple-system"/>
              </a:rPr>
              <a:t>color</a:t>
            </a:r>
            <a:r>
              <a:rPr lang="en-AU" b="0" i="1" dirty="0">
                <a:solidFill>
                  <a:srgbClr val="111111"/>
                </a:solidFill>
                <a:effectLst/>
                <a:latin typeface="-apple-system"/>
              </a:rPr>
              <a:t> based on the pH level.</a:t>
            </a:r>
          </a:p>
          <a:p>
            <a:pPr marL="742950" lvl="1" indent="-285750" algn="l">
              <a:buFont typeface="+mj-lt"/>
              <a:buAutoNum type="arabicPeriod"/>
            </a:pPr>
            <a:r>
              <a:rPr lang="en-AU" b="0" i="1" dirty="0">
                <a:solidFill>
                  <a:srgbClr val="111111"/>
                </a:solidFill>
                <a:effectLst/>
                <a:latin typeface="-apple-system"/>
              </a:rPr>
              <a:t>If the aspirate turns acidic (pH &lt; 5), it suggests gastric placement.</a:t>
            </a:r>
          </a:p>
          <a:p>
            <a:pPr marL="742950" lvl="1" indent="-285750" algn="l">
              <a:buFont typeface="+mj-lt"/>
              <a:buAutoNum type="arabicPeriod"/>
            </a:pPr>
            <a:r>
              <a:rPr lang="en-AU" b="0" i="1" dirty="0">
                <a:solidFill>
                  <a:srgbClr val="111111"/>
                </a:solidFill>
                <a:effectLst/>
                <a:latin typeface="-apple-system"/>
              </a:rPr>
              <a:t>Alkaline aspirate (pH &gt; 6) indicates potential lung placement.</a:t>
            </a:r>
          </a:p>
          <a:p>
            <a:pPr marL="0" lvl="0" indent="0" algn="l">
              <a:buFont typeface="+mj-lt"/>
              <a:buNone/>
            </a:pPr>
            <a:endParaRPr lang="en-AU" b="0" i="1" dirty="0">
              <a:solidFill>
                <a:srgbClr val="111111"/>
              </a:solidFill>
              <a:effectLst/>
              <a:latin typeface="-apple-system"/>
            </a:endParaRPr>
          </a:p>
          <a:p>
            <a:pPr marL="0" lvl="0" indent="0" algn="l">
              <a:buFont typeface="+mj-lt"/>
              <a:buNone/>
            </a:pPr>
            <a:r>
              <a:rPr lang="en-AU" b="0" i="1" dirty="0">
                <a:solidFill>
                  <a:srgbClr val="111111"/>
                </a:solidFill>
                <a:effectLst/>
                <a:latin typeface="-apple-system"/>
              </a:rPr>
              <a:t>C. Clinical Practice Guidelines:</a:t>
            </a:r>
          </a:p>
          <a:p>
            <a:pPr marL="742950" lvl="1" indent="-285750" algn="l">
              <a:buFont typeface="+mj-lt"/>
              <a:buAutoNum type="arabicPeriod"/>
            </a:pPr>
            <a:r>
              <a:rPr lang="en-AU" b="0" i="1" dirty="0">
                <a:solidFill>
                  <a:srgbClr val="111111"/>
                </a:solidFill>
                <a:effectLst/>
                <a:latin typeface="-apple-system"/>
              </a:rPr>
              <a:t>Many hospitals follow evidence-based guidelines for NG tube placement.</a:t>
            </a:r>
          </a:p>
          <a:p>
            <a:pPr marL="742950" lvl="1" indent="-285750" algn="l">
              <a:buFont typeface="+mj-lt"/>
              <a:buAutoNum type="arabicPeriod"/>
            </a:pPr>
            <a:r>
              <a:rPr lang="en-AU" b="0" i="1" dirty="0">
                <a:solidFill>
                  <a:srgbClr val="111111"/>
                </a:solidFill>
                <a:effectLst/>
                <a:latin typeface="-apple-system"/>
              </a:rPr>
              <a:t>pH testing, along with other methods (such as X-rays), ensures accurate placement.</a:t>
            </a:r>
          </a:p>
          <a:p>
            <a:pPr marL="742950" lvl="1" indent="-285750" algn="l">
              <a:buFont typeface="+mj-lt"/>
              <a:buAutoNum type="arabicPeriod"/>
            </a:pPr>
            <a:r>
              <a:rPr lang="en-AU" b="0" i="1" dirty="0">
                <a:solidFill>
                  <a:srgbClr val="111111"/>
                </a:solidFill>
                <a:effectLst/>
                <a:latin typeface="-apple-system"/>
              </a:rPr>
              <a:t>Regular assessment and documentation are essential for patient safety.</a:t>
            </a:r>
          </a:p>
          <a:p>
            <a:endParaRPr lang="en-AU" i="1" dirty="0"/>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5</a:t>
            </a:fld>
            <a:endParaRPr lang="en-AU" dirty="0"/>
          </a:p>
        </p:txBody>
      </p:sp>
    </p:spTree>
    <p:extLst>
      <p:ext uri="{BB962C8B-B14F-4D97-AF65-F5344CB8AC3E}">
        <p14:creationId xmlns:p14="http://schemas.microsoft.com/office/powerpoint/2010/main" val="69126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Discuss the importance of pH testing and complications when NGT is not positioned appropriately:</a:t>
            </a:r>
          </a:p>
          <a:p>
            <a:pPr marL="171450" indent="-171450">
              <a:buFont typeface="Arial" panose="020B0604020202020204" pitchFamily="34" charset="0"/>
              <a:buChar char="•"/>
            </a:pPr>
            <a:r>
              <a:rPr lang="en-AU" dirty="0"/>
              <a:t>Aspiration pneumonia</a:t>
            </a:r>
          </a:p>
          <a:p>
            <a:pPr marL="171450" indent="-171450">
              <a:buFont typeface="Arial" panose="020B0604020202020204" pitchFamily="34" charset="0"/>
              <a:buChar char="•"/>
            </a:pPr>
            <a:r>
              <a:rPr lang="en-AU" dirty="0"/>
              <a:t>Pneumothorax</a:t>
            </a:r>
          </a:p>
          <a:p>
            <a:pPr marL="171450" indent="-171450">
              <a:buFont typeface="Arial" panose="020B0604020202020204" pitchFamily="34" charset="0"/>
              <a:buChar char="•"/>
            </a:pPr>
            <a:r>
              <a:rPr lang="en-AU" dirty="0"/>
              <a:t>Pressure injury</a:t>
            </a:r>
          </a:p>
          <a:p>
            <a:pPr marL="171450" indent="-171450">
              <a:buFont typeface="Arial" panose="020B0604020202020204" pitchFamily="34" charset="0"/>
              <a:buChar char="•"/>
            </a:pPr>
            <a:r>
              <a:rPr lang="en-AU" dirty="0"/>
              <a:t>Oesophageal perforation</a:t>
            </a:r>
          </a:p>
          <a:p>
            <a:pPr marL="171450" indent="-171450">
              <a:buFont typeface="Arial" panose="020B0604020202020204" pitchFamily="34" charset="0"/>
              <a:buChar char="•"/>
            </a:pPr>
            <a:r>
              <a:rPr lang="en-AU" dirty="0"/>
              <a:t>Pleural cavity perforation</a:t>
            </a:r>
          </a:p>
          <a:p>
            <a:pPr marL="171450" indent="-171450">
              <a:buFont typeface="Arial" panose="020B0604020202020204" pitchFamily="34" charset="0"/>
              <a:buChar char="•"/>
            </a:pPr>
            <a:r>
              <a:rPr lang="en-AU" dirty="0"/>
              <a:t>Death </a:t>
            </a:r>
          </a:p>
          <a:p>
            <a:pPr marL="171450" indent="-171450">
              <a:buFont typeface="Arial" panose="020B0604020202020204" pitchFamily="34" charset="0"/>
              <a:buChar char="•"/>
            </a:pPr>
            <a:endParaRPr lang="en-AU" dirty="0"/>
          </a:p>
          <a:p>
            <a:endParaRPr lang="en-AU" dirty="0"/>
          </a:p>
          <a:p>
            <a:endParaRPr lang="en-AU" dirty="0"/>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6</a:t>
            </a:fld>
            <a:endParaRPr lang="en-AU" dirty="0"/>
          </a:p>
        </p:txBody>
      </p:sp>
    </p:spTree>
    <p:extLst>
      <p:ext uri="{BB962C8B-B14F-4D97-AF65-F5344CB8AC3E}">
        <p14:creationId xmlns:p14="http://schemas.microsoft.com/office/powerpoint/2010/main" val="4282758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buFont typeface="Arial" panose="020B0604020202020204" pitchFamily="34" charset="0"/>
              <a:buNone/>
            </a:pPr>
            <a:r>
              <a:rPr lang="en-AU" b="0" i="0" dirty="0">
                <a:solidFill>
                  <a:srgbClr val="0D0D0D"/>
                </a:solidFill>
                <a:effectLst/>
                <a:latin typeface="Söhne"/>
              </a:rPr>
              <a:t>Normal Gastric pH: Typically between 1.5 to 2</a:t>
            </a:r>
          </a:p>
          <a:p>
            <a:pPr marL="0" lvl="0" indent="0" algn="l">
              <a:buFont typeface="Arial" panose="020B0604020202020204" pitchFamily="34" charset="0"/>
              <a:buNone/>
            </a:pPr>
            <a:endParaRPr lang="en-AU" b="0" i="0" dirty="0">
              <a:solidFill>
                <a:srgbClr val="0D0D0D"/>
              </a:solidFill>
              <a:effectLst/>
              <a:latin typeface="Söhne"/>
            </a:endParaRPr>
          </a:p>
          <a:p>
            <a:pPr marL="0" lvl="0" indent="0" algn="l">
              <a:buFont typeface="Arial" panose="020B0604020202020204" pitchFamily="34" charset="0"/>
              <a:buNone/>
            </a:pPr>
            <a:r>
              <a:rPr lang="en-AU" b="0" i="0" dirty="0">
                <a:solidFill>
                  <a:srgbClr val="0D0D0D"/>
                </a:solidFill>
                <a:effectLst/>
                <a:latin typeface="Söhne"/>
              </a:rPr>
              <a:t>Abnormal pH Readings:</a:t>
            </a:r>
          </a:p>
          <a:p>
            <a:pPr marL="457200" lvl="1" indent="0" algn="l">
              <a:buFont typeface="Arial" panose="020B0604020202020204" pitchFamily="34" charset="0"/>
              <a:buNone/>
            </a:pPr>
            <a:r>
              <a:rPr lang="en-AU" b="0" i="0" dirty="0">
                <a:solidFill>
                  <a:srgbClr val="0D0D0D"/>
                </a:solidFill>
                <a:effectLst/>
                <a:latin typeface="Söhne"/>
              </a:rPr>
              <a:t>pH &lt; 1.5: May indicate hyperacidity or recent ingestion of acidic substances.</a:t>
            </a:r>
          </a:p>
          <a:p>
            <a:pPr marL="457200" lvl="1" indent="0" algn="l">
              <a:buFont typeface="Arial" panose="020B0604020202020204" pitchFamily="34" charset="0"/>
              <a:buNone/>
            </a:pPr>
            <a:r>
              <a:rPr lang="en-AU" b="0" i="0" dirty="0">
                <a:solidFill>
                  <a:srgbClr val="0D0D0D"/>
                </a:solidFill>
                <a:effectLst/>
                <a:latin typeface="Söhne"/>
              </a:rPr>
              <a:t>pH &gt; 5: Indicates incorrect placement, requiring repositioning.</a:t>
            </a:r>
          </a:p>
          <a:p>
            <a:endParaRPr lang="en-AU" dirty="0"/>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7</a:t>
            </a:fld>
            <a:endParaRPr lang="en-AU" dirty="0"/>
          </a:p>
        </p:txBody>
      </p:sp>
    </p:spTree>
    <p:extLst>
      <p:ext uri="{BB962C8B-B14F-4D97-AF65-F5344CB8AC3E}">
        <p14:creationId xmlns:p14="http://schemas.microsoft.com/office/powerpoint/2010/main" val="876971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dirty="0"/>
              <a:t>pH testing – and results we must meet to deem safe to use</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8</a:t>
            </a:fld>
            <a:endParaRPr lang="en-AU" dirty="0"/>
          </a:p>
        </p:txBody>
      </p:sp>
    </p:spTree>
    <p:extLst>
      <p:ext uri="{BB962C8B-B14F-4D97-AF65-F5344CB8AC3E}">
        <p14:creationId xmlns:p14="http://schemas.microsoft.com/office/powerpoint/2010/main" val="4089215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Discuss complication with inaccurate pH results obtained</a:t>
            </a:r>
          </a:p>
          <a:p>
            <a:endParaRPr lang="en-AU" dirty="0"/>
          </a:p>
          <a:p>
            <a:pPr>
              <a:lnSpc>
                <a:spcPct val="115000"/>
              </a:lnSpc>
              <a:spcAft>
                <a:spcPts val="800"/>
              </a:spcAft>
            </a:pPr>
            <a:r>
              <a:rPr lang="en-AU" sz="1800" b="1" kern="0" dirty="0">
                <a:solidFill>
                  <a:srgbClr val="111111"/>
                </a:solidFill>
                <a:effectLst/>
                <a:latin typeface="Aptos Display" panose="020B0004020202020204" pitchFamily="34" charset="0"/>
                <a:ea typeface="Times New Roman" panose="02020603050405020304" pitchFamily="18" charset="0"/>
                <a:cs typeface="Times New Roman" panose="02020603050405020304" pitchFamily="18" charset="0"/>
              </a:rPr>
              <a:t>Avoided Methods</a:t>
            </a:r>
            <a:r>
              <a:rPr lang="en-AU" sz="1800" kern="0" dirty="0">
                <a:solidFill>
                  <a:srgbClr val="111111"/>
                </a:solidFill>
                <a:effectLst/>
                <a:latin typeface="Aptos Display" panose="020B0004020202020204" pitchFamily="34" charset="0"/>
                <a:ea typeface="Times New Roman" panose="02020603050405020304" pitchFamily="18" charset="0"/>
                <a:cs typeface="Times New Roman" panose="02020603050405020304" pitchFamily="18" charset="0"/>
              </a:rPr>
              <a:t>: Highlight methods that should never be used (e.g., auscultation, litmus paper).</a:t>
            </a:r>
            <a:endParaRPr lang="en-AU" sz="1800" kern="100" dirty="0">
              <a:effectLst/>
              <a:latin typeface="Aptos" panose="020B0004020202020204" pitchFamily="34" charset="0"/>
              <a:ea typeface="DengXian" panose="02010600030101010101" pitchFamily="2" charset="-122"/>
              <a:cs typeface="Cordia New" panose="020B0304020202020204" pitchFamily="34" charset="-34"/>
            </a:endParaRPr>
          </a:p>
          <a:p>
            <a:r>
              <a:rPr lang="en-AU" sz="1800" i="1" kern="0" dirty="0">
                <a:solidFill>
                  <a:srgbClr val="111111"/>
                </a:solidFill>
                <a:effectLst/>
                <a:latin typeface="Aptos Display" panose="020B0004020202020204" pitchFamily="34" charset="0"/>
                <a:ea typeface="Times New Roman" panose="02020603050405020304" pitchFamily="18" charset="0"/>
                <a:cs typeface="Times New Roman" panose="02020603050405020304" pitchFamily="18" charset="0"/>
              </a:rPr>
              <a:t>Key Question: Why are these methods unreliable?</a:t>
            </a:r>
          </a:p>
          <a:p>
            <a:pPr>
              <a:lnSpc>
                <a:spcPct val="115000"/>
              </a:lnSpc>
              <a:spcAft>
                <a:spcPts val="800"/>
              </a:spcAft>
            </a:pPr>
            <a:r>
              <a:rPr lang="en-AU" sz="1200" i="1" kern="0" dirty="0">
                <a:solidFill>
                  <a:srgbClr val="111111"/>
                </a:solidFill>
                <a:effectLst/>
                <a:latin typeface="Aptos Display" panose="020B0004020202020204" pitchFamily="34" charset="0"/>
                <a:ea typeface="DengXian" panose="02010600030101010101" pitchFamily="2" charset="-122"/>
                <a:cs typeface="Times New Roman" panose="02020603050405020304" pitchFamily="18" charset="0"/>
              </a:rPr>
              <a:t>Potential responses:</a:t>
            </a:r>
          </a:p>
          <a:p>
            <a:pPr>
              <a:lnSpc>
                <a:spcPct val="115000"/>
              </a:lnSpc>
              <a:spcAft>
                <a:spcPts val="800"/>
              </a:spcAft>
            </a:pPr>
            <a:r>
              <a:rPr lang="en-AU" sz="1200" b="0" i="1" kern="0" dirty="0">
                <a:solidFill>
                  <a:srgbClr val="111111"/>
                </a:solidFill>
                <a:effectLst/>
                <a:latin typeface="Aptos Display" panose="020B0004020202020204" pitchFamily="34" charset="0"/>
                <a:ea typeface="DengXian" panose="02010600030101010101" pitchFamily="2" charset="-122"/>
                <a:cs typeface="Times New Roman" panose="02020603050405020304" pitchFamily="18" charset="0"/>
              </a:rPr>
              <a:t>A. </a:t>
            </a:r>
            <a:r>
              <a:rPr lang="en-AU" b="0" i="1" dirty="0">
                <a:solidFill>
                  <a:srgbClr val="111111"/>
                </a:solidFill>
                <a:effectLst/>
                <a:latin typeface="-apple-system"/>
              </a:rPr>
              <a:t>Auscultation (Listening for Air Bubbles):</a:t>
            </a:r>
          </a:p>
          <a:p>
            <a:pPr marL="742950" lvl="1" indent="-285750" algn="l">
              <a:buFont typeface="+mj-lt"/>
              <a:buAutoNum type="arabicPeriod"/>
            </a:pPr>
            <a:r>
              <a:rPr lang="en-AU" b="0" i="1" dirty="0">
                <a:solidFill>
                  <a:srgbClr val="111111"/>
                </a:solidFill>
                <a:effectLst/>
                <a:latin typeface="-apple-system"/>
              </a:rPr>
              <a:t>Auscultation involves listening for air bubbles when injecting air into the NG tube.</a:t>
            </a:r>
          </a:p>
          <a:p>
            <a:pPr marL="742950" lvl="1" indent="-285750" algn="l">
              <a:buFont typeface="+mj-lt"/>
              <a:buAutoNum type="arabicPeriod"/>
            </a:pPr>
            <a:r>
              <a:rPr lang="en-AU" b="0" i="1" dirty="0">
                <a:solidFill>
                  <a:srgbClr val="111111"/>
                </a:solidFill>
                <a:effectLst/>
                <a:latin typeface="-apple-system"/>
              </a:rPr>
              <a:t>Limitations:</a:t>
            </a:r>
          </a:p>
          <a:p>
            <a:pPr marL="1143000" lvl="2" indent="-228600" algn="l">
              <a:buFont typeface="+mj-lt"/>
              <a:buAutoNum type="arabicPeriod"/>
            </a:pPr>
            <a:r>
              <a:rPr lang="en-AU" b="0" i="1" dirty="0">
                <a:solidFill>
                  <a:srgbClr val="111111"/>
                </a:solidFill>
                <a:effectLst/>
                <a:latin typeface="-apple-system"/>
              </a:rPr>
              <a:t>Air bubbles can be present even if the tube is in the lungs (e.g., due to oesophageal placement).</a:t>
            </a:r>
          </a:p>
          <a:p>
            <a:pPr marL="1143000" lvl="2" indent="-228600" algn="l">
              <a:buFont typeface="+mj-lt"/>
              <a:buAutoNum type="arabicPeriod"/>
            </a:pPr>
            <a:r>
              <a:rPr lang="en-AU" b="0" i="1" dirty="0">
                <a:solidFill>
                  <a:srgbClr val="111111"/>
                </a:solidFill>
                <a:effectLst/>
                <a:latin typeface="-apple-system"/>
              </a:rPr>
              <a:t>False negatives occur when no bubbles are heard despite incorrect placement.</a:t>
            </a:r>
          </a:p>
          <a:p>
            <a:pPr marL="1143000" lvl="2" indent="-228600" algn="l">
              <a:buFont typeface="+mj-lt"/>
              <a:buAutoNum type="arabicPeriod"/>
            </a:pPr>
            <a:r>
              <a:rPr lang="en-AU" b="0" i="1" dirty="0">
                <a:solidFill>
                  <a:srgbClr val="111111"/>
                </a:solidFill>
                <a:effectLst/>
                <a:latin typeface="-apple-system"/>
              </a:rPr>
              <a:t>Variability in clinician hearing and patient factors affects reliability.</a:t>
            </a:r>
          </a:p>
          <a:p>
            <a:pPr marL="914400" lvl="2" indent="0" algn="l">
              <a:buFont typeface="+mj-lt"/>
              <a:buNone/>
            </a:pPr>
            <a:endParaRPr lang="en-AU" b="0" i="1" dirty="0">
              <a:solidFill>
                <a:srgbClr val="111111"/>
              </a:solidFill>
              <a:effectLst/>
              <a:latin typeface="-apple-system"/>
            </a:endParaRPr>
          </a:p>
          <a:p>
            <a:pPr marL="0" lvl="0" indent="0" algn="l">
              <a:buFont typeface="+mj-lt"/>
              <a:buNone/>
            </a:pPr>
            <a:r>
              <a:rPr lang="en-AU" b="0" i="1" dirty="0">
                <a:solidFill>
                  <a:srgbClr val="111111"/>
                </a:solidFill>
                <a:effectLst/>
                <a:latin typeface="-apple-system"/>
              </a:rPr>
              <a:t>B. Litmus Paper (Colour Change):</a:t>
            </a:r>
          </a:p>
          <a:p>
            <a:pPr marL="742950" lvl="1" indent="-285750" algn="l">
              <a:buFont typeface="+mj-lt"/>
              <a:buAutoNum type="arabicPeriod"/>
            </a:pPr>
            <a:r>
              <a:rPr lang="en-AU" b="0" i="1" dirty="0">
                <a:solidFill>
                  <a:srgbClr val="111111"/>
                </a:solidFill>
                <a:effectLst/>
                <a:latin typeface="-apple-system"/>
              </a:rPr>
              <a:t>Litmus paper changes colour based on </a:t>
            </a:r>
            <a:r>
              <a:rPr lang="en-AU" b="0" i="1" dirty="0" err="1">
                <a:solidFill>
                  <a:srgbClr val="111111"/>
                </a:solidFill>
                <a:effectLst/>
                <a:latin typeface="-apple-system"/>
              </a:rPr>
              <a:t>pH.</a:t>
            </a:r>
            <a:endParaRPr lang="en-AU" b="0" i="1" dirty="0">
              <a:solidFill>
                <a:srgbClr val="111111"/>
              </a:solidFill>
              <a:effectLst/>
              <a:latin typeface="-apple-system"/>
            </a:endParaRPr>
          </a:p>
          <a:p>
            <a:pPr marL="742950" lvl="1" indent="-285750" algn="l">
              <a:buFont typeface="+mj-lt"/>
              <a:buAutoNum type="arabicPeriod"/>
            </a:pPr>
            <a:r>
              <a:rPr lang="en-AU" b="0" i="1" dirty="0">
                <a:solidFill>
                  <a:srgbClr val="111111"/>
                </a:solidFill>
                <a:effectLst/>
                <a:latin typeface="-apple-system"/>
              </a:rPr>
              <a:t>Challenges:</a:t>
            </a:r>
          </a:p>
          <a:p>
            <a:pPr marL="1143000" lvl="2" indent="-228600" algn="l">
              <a:buFont typeface="+mj-lt"/>
              <a:buAutoNum type="arabicPeriod"/>
            </a:pPr>
            <a:r>
              <a:rPr lang="en-AU" b="0" i="1" dirty="0">
                <a:solidFill>
                  <a:srgbClr val="111111"/>
                </a:solidFill>
                <a:effectLst/>
                <a:latin typeface="-apple-system"/>
              </a:rPr>
              <a:t>Gastric aspirate may not always be acidic (e.g., in patients on acid-suppressing medications).</a:t>
            </a:r>
          </a:p>
          <a:p>
            <a:pPr marL="1143000" lvl="2" indent="-228600" algn="l">
              <a:buFont typeface="+mj-lt"/>
              <a:buAutoNum type="arabicPeriod"/>
            </a:pPr>
            <a:r>
              <a:rPr lang="en-AU" b="0" i="1" dirty="0">
                <a:solidFill>
                  <a:srgbClr val="111111"/>
                </a:solidFill>
                <a:effectLst/>
                <a:latin typeface="-apple-system"/>
              </a:rPr>
              <a:t>Litmus paper lacks precision and sensitivity.</a:t>
            </a:r>
          </a:p>
          <a:p>
            <a:pPr marL="1143000" lvl="2" indent="-228600" algn="l">
              <a:buFont typeface="+mj-lt"/>
              <a:buAutoNum type="arabicPeriod"/>
            </a:pPr>
            <a:r>
              <a:rPr lang="en-AU" b="0" i="1" dirty="0">
                <a:solidFill>
                  <a:srgbClr val="111111"/>
                </a:solidFill>
                <a:effectLst/>
                <a:latin typeface="-apple-system"/>
              </a:rPr>
              <a:t>False results can lead to incorrect placement decisions.</a:t>
            </a:r>
          </a:p>
          <a:p>
            <a:endParaRPr lang="en-AU" dirty="0"/>
          </a:p>
        </p:txBody>
      </p:sp>
      <p:sp>
        <p:nvSpPr>
          <p:cNvPr id="4" name="Slide Number Placeholder 3"/>
          <p:cNvSpPr>
            <a:spLocks noGrp="1"/>
          </p:cNvSpPr>
          <p:nvPr>
            <p:ph type="sldNum" sz="quarter" idx="5"/>
          </p:nvPr>
        </p:nvSpPr>
        <p:spPr/>
        <p:txBody>
          <a:bodyPr/>
          <a:lstStyle/>
          <a:p>
            <a:fld id="{0BE6DE02-FCFE-429C-8A0C-717FD8C65438}" type="slidenum">
              <a:rPr lang="en-AU" smtClean="0"/>
              <a:t>10</a:t>
            </a:fld>
            <a:endParaRPr lang="en-AU"/>
          </a:p>
        </p:txBody>
      </p:sp>
    </p:spTree>
    <p:extLst>
      <p:ext uri="{BB962C8B-B14F-4D97-AF65-F5344CB8AC3E}">
        <p14:creationId xmlns:p14="http://schemas.microsoft.com/office/powerpoint/2010/main" val="1126625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 inserting the NGT document the </a:t>
            </a:r>
            <a:r>
              <a:rPr lang="en-AU" dirty="0"/>
              <a:t> centimetre mark at insertion point ( nares) – if not present, document external length of tube from the nares to the base of the distal 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position of the exit-point centimetre mark on an existing nasogastric tube must be checked by nursing staff to ensure that there has been no migration.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If there is any indication that there has been tube migration, the tube must not be used until the position of the tube in the stomach has been reconfirmed.</a:t>
            </a:r>
            <a:r>
              <a:rPr lang="en-AU" sz="1200" dirty="0">
                <a:solidFill>
                  <a:srgbClr val="000000"/>
                </a:solidFill>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solidFill>
                <a:srgbClr val="00000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solidFill>
                  <a:srgbClr val="000000"/>
                </a:solidFill>
                <a:latin typeface="Arial" panose="020B0604020202020204" pitchFamily="34" charset="0"/>
                <a:cs typeface="Arial" panose="020B0604020202020204" pitchFamily="34" charset="0"/>
              </a:rPr>
              <a:t>If the securement method is no longer effective, resecure as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0BE6DE02-FCFE-429C-8A0C-717FD8C65438}" type="slidenum">
              <a:rPr lang="en-AU" smtClean="0"/>
              <a:t>11</a:t>
            </a:fld>
            <a:endParaRPr lang="en-AU"/>
          </a:p>
        </p:txBody>
      </p:sp>
    </p:spTree>
    <p:extLst>
      <p:ext uri="{BB962C8B-B14F-4D97-AF65-F5344CB8AC3E}">
        <p14:creationId xmlns:p14="http://schemas.microsoft.com/office/powerpoint/2010/main" val="2257181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Discuss the need of CXR t</a:t>
            </a:r>
          </a:p>
          <a:p>
            <a:endParaRPr lang="en-AU" dirty="0"/>
          </a:p>
          <a:p>
            <a:pPr>
              <a:lnSpc>
                <a:spcPct val="115000"/>
              </a:lnSpc>
              <a:spcAft>
                <a:spcPts val="800"/>
              </a:spcAft>
            </a:pPr>
            <a:r>
              <a:rPr lang="en-AU" sz="1800" b="1" kern="0" dirty="0">
                <a:solidFill>
                  <a:srgbClr val="111111"/>
                </a:solidFill>
                <a:effectLst/>
                <a:latin typeface="Aptos Display" panose="020B0004020202020204" pitchFamily="34" charset="0"/>
                <a:ea typeface="Times New Roman" panose="02020603050405020304" pitchFamily="18" charset="0"/>
                <a:cs typeface="Times New Roman" panose="02020603050405020304" pitchFamily="18" charset="0"/>
              </a:rPr>
              <a:t>Chest X-Ray</a:t>
            </a:r>
            <a:endParaRPr lang="en-AU" sz="1800" kern="100" dirty="0">
              <a:effectLst/>
              <a:latin typeface="Aptos" panose="020B0004020202020204" pitchFamily="34" charset="0"/>
              <a:ea typeface="DengXian" panose="02010600030101010101" pitchFamily="2" charset="-122"/>
              <a:cs typeface="Cordia New" panose="020B0304020202020204" pitchFamily="34" charset="-34"/>
            </a:endParaRPr>
          </a:p>
          <a:p>
            <a:pPr>
              <a:lnSpc>
                <a:spcPct val="115000"/>
              </a:lnSpc>
              <a:spcAft>
                <a:spcPts val="800"/>
              </a:spcAft>
            </a:pPr>
            <a:r>
              <a:rPr lang="en-AU" sz="1800" kern="0" dirty="0">
                <a:solidFill>
                  <a:srgbClr val="111111"/>
                </a:solidFill>
                <a:effectLst/>
                <a:latin typeface="Aptos Display" panose="020B0004020202020204" pitchFamily="34" charset="0"/>
                <a:ea typeface="Times New Roman" panose="02020603050405020304" pitchFamily="18" charset="0"/>
                <a:cs typeface="Times New Roman" panose="02020603050405020304" pitchFamily="18" charset="0"/>
              </a:rPr>
              <a:t>Explain when CXR must be ordered (E.g. for those patients whom an aspirate is unable to be obtained or aspirate pH is greater than 5)</a:t>
            </a:r>
            <a:endParaRPr lang="en-AU" sz="1800" kern="100" dirty="0">
              <a:effectLst/>
              <a:latin typeface="Aptos" panose="020B0004020202020204" pitchFamily="34" charset="0"/>
              <a:ea typeface="DengXian" panose="02010600030101010101" pitchFamily="2" charset="-122"/>
              <a:cs typeface="Cordia New" panose="020B0304020202020204" pitchFamily="34" charset="-34"/>
            </a:endParaRPr>
          </a:p>
          <a:p>
            <a:pPr>
              <a:lnSpc>
                <a:spcPct val="115000"/>
              </a:lnSpc>
              <a:spcAft>
                <a:spcPts val="800"/>
              </a:spcAft>
            </a:pPr>
            <a:r>
              <a:rPr lang="en-AU" sz="1800" i="1" kern="0" dirty="0">
                <a:solidFill>
                  <a:srgbClr val="111111"/>
                </a:solidFill>
                <a:effectLst/>
                <a:latin typeface="Aptos Display" panose="020B0004020202020204" pitchFamily="34" charset="0"/>
                <a:ea typeface="Times New Roman" panose="02020603050405020304" pitchFamily="18" charset="0"/>
                <a:cs typeface="Times New Roman" panose="02020603050405020304" pitchFamily="18" charset="0"/>
              </a:rPr>
              <a:t>Key Question: What other scenarios indicates the need for radiological confirmation </a:t>
            </a:r>
            <a:r>
              <a:rPr lang="en-AU" i="1" dirty="0"/>
              <a:t>to confirm placement, and the criteria when CXR must be ordered</a:t>
            </a:r>
          </a:p>
          <a:p>
            <a:pPr>
              <a:lnSpc>
                <a:spcPct val="115000"/>
              </a:lnSpc>
              <a:spcAft>
                <a:spcPts val="800"/>
              </a:spcAft>
            </a:pPr>
            <a:r>
              <a:rPr lang="en-AU" sz="1200" i="1" kern="0" dirty="0">
                <a:solidFill>
                  <a:srgbClr val="111111"/>
                </a:solidFill>
                <a:effectLst/>
                <a:latin typeface="Aptos Display" panose="020B0004020202020204" pitchFamily="34" charset="0"/>
                <a:ea typeface="DengXian" panose="02010600030101010101" pitchFamily="2" charset="-122"/>
                <a:cs typeface="Times New Roman" panose="02020603050405020304" pitchFamily="18" charset="0"/>
              </a:rPr>
              <a:t>Potential responses:</a:t>
            </a:r>
          </a:p>
          <a:p>
            <a:pPr>
              <a:lnSpc>
                <a:spcPct val="115000"/>
              </a:lnSpc>
              <a:spcAft>
                <a:spcPts val="800"/>
              </a:spcAft>
            </a:pPr>
            <a:r>
              <a:rPr lang="en-AU" sz="1200" b="0" i="1" kern="0" dirty="0">
                <a:solidFill>
                  <a:srgbClr val="111111"/>
                </a:solidFill>
                <a:effectLst/>
                <a:latin typeface="Aptos Display" panose="020B0004020202020204" pitchFamily="34" charset="0"/>
                <a:ea typeface="DengXian" panose="02010600030101010101" pitchFamily="2" charset="-122"/>
                <a:cs typeface="Times New Roman" panose="02020603050405020304" pitchFamily="18" charset="0"/>
              </a:rPr>
              <a:t>A. </a:t>
            </a:r>
            <a:r>
              <a:rPr lang="en-AU" b="0" i="1" dirty="0">
                <a:solidFill>
                  <a:srgbClr val="111111"/>
                </a:solidFill>
                <a:effectLst/>
                <a:latin typeface="-apple-system"/>
              </a:rPr>
              <a:t>Suspicion of Incorrect Placement: When there is doubt about the tube’s position after initial insertion</a:t>
            </a:r>
          </a:p>
          <a:p>
            <a:pPr marL="0" indent="0" algn="l">
              <a:buNone/>
            </a:pPr>
            <a:r>
              <a:rPr lang="en-AU" sz="1200" b="0" i="1" kern="0" dirty="0">
                <a:solidFill>
                  <a:srgbClr val="111111"/>
                </a:solidFill>
                <a:effectLst/>
                <a:latin typeface="Aptos Display" panose="020B0004020202020204" pitchFamily="34" charset="0"/>
                <a:ea typeface="DengXian" panose="02010600030101010101" pitchFamily="2" charset="-122"/>
                <a:cs typeface="Times New Roman" panose="02020603050405020304" pitchFamily="18" charset="0"/>
              </a:rPr>
              <a:t>B. </a:t>
            </a:r>
            <a:r>
              <a:rPr lang="en-AU" b="0" i="1" dirty="0">
                <a:solidFill>
                  <a:srgbClr val="111111"/>
                </a:solidFill>
                <a:effectLst/>
                <a:latin typeface="-apple-system"/>
              </a:rPr>
              <a:t>Patient Movement or Transport: Significant movement post-procedure may displace previously confirmed placements.</a:t>
            </a:r>
            <a:endParaRPr lang="en-AU" sz="1200" b="0" i="1" kern="0" dirty="0">
              <a:solidFill>
                <a:srgbClr val="111111"/>
              </a:solidFill>
              <a:effectLst/>
              <a:latin typeface="Aptos Display" panose="020B0004020202020204" pitchFamily="34" charset="0"/>
              <a:ea typeface="DengXian" panose="02010600030101010101" pitchFamily="2" charset="-122"/>
              <a:cs typeface="Times New Roman" panose="02020603050405020304" pitchFamily="18" charset="0"/>
            </a:endParaRPr>
          </a:p>
          <a:p>
            <a:pPr marL="0" indent="0" algn="l">
              <a:buNone/>
            </a:pPr>
            <a:r>
              <a:rPr lang="en-AU" sz="1200" b="0" i="1" kern="0" dirty="0">
                <a:solidFill>
                  <a:srgbClr val="111111"/>
                </a:solidFill>
                <a:effectLst/>
                <a:latin typeface="Aptos Display" panose="020B0004020202020204" pitchFamily="34" charset="0"/>
                <a:ea typeface="DengXian" panose="02010600030101010101" pitchFamily="2" charset="-122"/>
                <a:cs typeface="Times New Roman" panose="02020603050405020304" pitchFamily="18" charset="0"/>
              </a:rPr>
              <a:t>C. Any answer in slide </a:t>
            </a:r>
            <a:r>
              <a:rPr lang="en-GB" sz="1200" dirty="0">
                <a:latin typeface="Arial" panose="020B0604020202020204" pitchFamily="34" charset="0"/>
                <a:cs typeface="Arial" panose="020B0604020202020204" pitchFamily="34" charset="0"/>
              </a:rPr>
              <a:t>difficulty experienced when inserting the tube patient had a clinical presentation which may have increased the risk of tube , misplacement during the insertion, any concern about potential tube misplacement an aspirate cannot be obtained the pH testing of the aspirate is &gt; 5</a:t>
            </a:r>
            <a:endParaRPr lang="en-AU" sz="1200" dirty="0">
              <a:latin typeface="Arial" panose="020B0604020202020204" pitchFamily="34" charset="0"/>
              <a:cs typeface="Arial" panose="020B0604020202020204" pitchFamily="34" charset="0"/>
            </a:endParaRPr>
          </a:p>
          <a:p>
            <a:pPr>
              <a:lnSpc>
                <a:spcPct val="115000"/>
              </a:lnSpc>
              <a:spcAft>
                <a:spcPts val="800"/>
              </a:spcAft>
            </a:pPr>
            <a:endParaRPr lang="en-AU" sz="1200" b="0" i="1" kern="100" dirty="0">
              <a:effectLst/>
              <a:latin typeface="Aptos" panose="020B0004020202020204" pitchFamily="34" charset="0"/>
              <a:ea typeface="DengXian" panose="02010600030101010101" pitchFamily="2" charset="-122"/>
              <a:cs typeface="Cordia New" panose="020B0304020202020204" pitchFamily="34" charset="-34"/>
            </a:endParaRPr>
          </a:p>
          <a:p>
            <a:endParaRPr lang="en-AU" dirty="0"/>
          </a:p>
        </p:txBody>
      </p:sp>
      <p:sp>
        <p:nvSpPr>
          <p:cNvPr id="4" name="Slide Number Placeholder 3"/>
          <p:cNvSpPr>
            <a:spLocks noGrp="1"/>
          </p:cNvSpPr>
          <p:nvPr>
            <p:ph type="sldNum" sz="quarter" idx="5"/>
          </p:nvPr>
        </p:nvSpPr>
        <p:spPr/>
        <p:txBody>
          <a:bodyPr/>
          <a:lstStyle/>
          <a:p>
            <a:fld id="{0BE6DE02-FCFE-429C-8A0C-717FD8C65438}" type="slidenum">
              <a:rPr lang="en-AU" smtClean="0"/>
              <a:t>12</a:t>
            </a:fld>
            <a:endParaRPr lang="en-AU"/>
          </a:p>
        </p:txBody>
      </p:sp>
    </p:spTree>
    <p:extLst>
      <p:ext uri="{BB962C8B-B14F-4D97-AF65-F5344CB8AC3E}">
        <p14:creationId xmlns:p14="http://schemas.microsoft.com/office/powerpoint/2010/main" val="8039153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2">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59999" y="1152000"/>
            <a:ext cx="10728000" cy="1138710"/>
          </a:xfrm>
          <a:ln>
            <a:noFill/>
          </a:ln>
        </p:spPr>
        <p:txBody>
          <a:bodyPr anchor="t">
            <a:noAutofit/>
          </a:bodyPr>
          <a:lstStyle>
            <a:lvl1pPr algn="l">
              <a:lnSpc>
                <a:spcPct val="90000"/>
              </a:lnSpc>
              <a:defRPr sz="3800">
                <a:solidFill>
                  <a:schemeClr val="accent1"/>
                </a:solidFill>
              </a:defRPr>
            </a:lvl1pPr>
          </a:lstStyle>
          <a:p>
            <a:r>
              <a:rPr lang="en-AU" noProof="0" dirty="0"/>
              <a:t>Click to edit presentation title</a:t>
            </a:r>
          </a:p>
        </p:txBody>
      </p:sp>
      <p:cxnSp>
        <p:nvCxnSpPr>
          <p:cNvPr id="29" name="Straight Connector 28">
            <a:extLst>
              <a:ext uri="{FF2B5EF4-FFF2-40B4-BE49-F238E27FC236}">
                <a16:creationId xmlns:a16="http://schemas.microsoft.com/office/drawing/2014/main" id="{47648A08-5B3C-42A6-9590-4BC5F17E7E1C}"/>
              </a:ext>
              <a:ext uri="{C183D7F6-B498-43B3-948B-1728B52AA6E4}">
                <adec:decorative xmlns:adec="http://schemas.microsoft.com/office/drawing/2017/decorative" val="1"/>
              </a:ext>
            </a:extLst>
          </p:cNvPr>
          <p:cNvCxnSpPr>
            <a:cxnSpLocks/>
          </p:cNvCxnSpPr>
          <p:nvPr userDrawn="1"/>
        </p:nvCxnSpPr>
        <p:spPr>
          <a:xfrm>
            <a:off x="360000" y="3568223"/>
            <a:ext cx="6521567"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8" name="Text Placeholder 14">
            <a:extLst>
              <a:ext uri="{FF2B5EF4-FFF2-40B4-BE49-F238E27FC236}">
                <a16:creationId xmlns:a16="http://schemas.microsoft.com/office/drawing/2014/main" id="{BF07D59F-E0C1-496D-B5E1-DB3993CA196F}"/>
              </a:ext>
            </a:extLst>
          </p:cNvPr>
          <p:cNvSpPr>
            <a:spLocks noGrp="1"/>
          </p:cNvSpPr>
          <p:nvPr>
            <p:ph type="body" sz="quarter" idx="13" hasCustomPrompt="1"/>
          </p:nvPr>
        </p:nvSpPr>
        <p:spPr>
          <a:xfrm>
            <a:off x="360000" y="3712222"/>
            <a:ext cx="6521568" cy="1027054"/>
          </a:xfrm>
        </p:spPr>
        <p:txBody>
          <a:bodyPr>
            <a:noAutofit/>
          </a:bodyPr>
          <a:lstStyle>
            <a:lvl1pPr>
              <a:spcAft>
                <a:spcPts val="0"/>
              </a:spcAft>
              <a:defRPr sz="1400" b="0">
                <a:solidFill>
                  <a:schemeClr val="accent1"/>
                </a:solidFill>
                <a:latin typeface="Arial" panose="020B0604020202020204" pitchFamily="34" charset="0"/>
                <a:cs typeface="Arial" panose="020B0604020202020204" pitchFamily="34" charset="0"/>
              </a:defRPr>
            </a:lvl1pPr>
            <a:lvl2pPr>
              <a:spcAft>
                <a:spcPts val="0"/>
              </a:spcAft>
              <a:defRPr sz="1400" b="0">
                <a:solidFill>
                  <a:schemeClr val="accent1"/>
                </a:solidFill>
                <a:latin typeface="Arial" panose="020B0604020202020204" pitchFamily="34" charset="0"/>
                <a:cs typeface="Arial" panose="020B0604020202020204" pitchFamily="34" charset="0"/>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AU" noProof="0" dirty="0"/>
              <a:t>Click to edit presentation subtitle</a:t>
            </a:r>
          </a:p>
          <a:p>
            <a:pPr lvl="1"/>
            <a:r>
              <a:rPr lang="en-AU" noProof="0" dirty="0"/>
              <a:t>Date Month Year</a:t>
            </a:r>
          </a:p>
        </p:txBody>
      </p:sp>
      <p:cxnSp>
        <p:nvCxnSpPr>
          <p:cNvPr id="30" name="Straight Connector 29">
            <a:extLst>
              <a:ext uri="{FF2B5EF4-FFF2-40B4-BE49-F238E27FC236}">
                <a16:creationId xmlns:a16="http://schemas.microsoft.com/office/drawing/2014/main" id="{DAA6E147-BBBD-42B7-9ABA-CE600499F794}"/>
              </a:ext>
              <a:ext uri="{C183D7F6-B498-43B3-948B-1728B52AA6E4}">
                <adec:decorative xmlns:adec="http://schemas.microsoft.com/office/drawing/2017/decorative" val="1"/>
              </a:ext>
            </a:extLst>
          </p:cNvPr>
          <p:cNvCxnSpPr>
            <a:cxnSpLocks/>
          </p:cNvCxnSpPr>
          <p:nvPr userDrawn="1"/>
        </p:nvCxnSpPr>
        <p:spPr>
          <a:xfrm>
            <a:off x="7088957" y="3568223"/>
            <a:ext cx="4719043"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B9280053-307C-4D8A-BF45-7B6743FA55E3}"/>
              </a:ext>
            </a:extLst>
          </p:cNvPr>
          <p:cNvSpPr>
            <a:spLocks noGrp="1"/>
          </p:cNvSpPr>
          <p:nvPr>
            <p:ph type="body" sz="quarter" idx="11" hasCustomPrompt="1"/>
          </p:nvPr>
        </p:nvSpPr>
        <p:spPr>
          <a:xfrm>
            <a:off x="7088957" y="3712222"/>
            <a:ext cx="4743043" cy="1027054"/>
          </a:xfrm>
        </p:spPr>
        <p:txBody>
          <a:bodyPr>
            <a:noAutofit/>
          </a:bodyPr>
          <a:lstStyle>
            <a:lvl1pPr>
              <a:spcAft>
                <a:spcPts val="0"/>
              </a:spcAft>
              <a:defRPr sz="1400" b="1">
                <a:solidFill>
                  <a:schemeClr val="accent1"/>
                </a:solidFill>
                <a:latin typeface="Arial" panose="020B0604020202020204" pitchFamily="34" charset="0"/>
                <a:cs typeface="Arial" panose="020B0604020202020204" pitchFamily="34" charset="0"/>
              </a:defRPr>
            </a:lvl1pPr>
            <a:lvl2pPr>
              <a:spcAft>
                <a:spcPts val="0"/>
              </a:spcAft>
              <a:defRPr sz="1400" b="0">
                <a:solidFill>
                  <a:schemeClr val="accent1"/>
                </a:solidFill>
                <a:latin typeface="Arial" panose="020B0604020202020204" pitchFamily="34" charset="0"/>
                <a:cs typeface="Arial" panose="020B0604020202020204" pitchFamily="34" charset="0"/>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AU" noProof="0" dirty="0"/>
              <a:t>Presenter name</a:t>
            </a:r>
          </a:p>
          <a:p>
            <a:pPr lvl="1"/>
            <a:r>
              <a:rPr lang="en-AU" noProof="0" dirty="0"/>
              <a:t>Presenter title</a:t>
            </a:r>
          </a:p>
        </p:txBody>
      </p:sp>
      <p:sp>
        <p:nvSpPr>
          <p:cNvPr id="12" name="Rectangle 11">
            <a:extLst>
              <a:ext uri="{FF2B5EF4-FFF2-40B4-BE49-F238E27FC236}">
                <a16:creationId xmlns:a16="http://schemas.microsoft.com/office/drawing/2014/main" id="{C22230DC-8362-49DE-9881-F1BC5AE57DE5}"/>
              </a:ext>
              <a:ext uri="{C183D7F6-B498-43B3-948B-1728B52AA6E4}">
                <adec:decorative xmlns:adec="http://schemas.microsoft.com/office/drawing/2017/decorative" val="1"/>
              </a:ext>
            </a:extLst>
          </p:cNvPr>
          <p:cNvSpPr/>
          <p:nvPr userDrawn="1"/>
        </p:nvSpPr>
        <p:spPr>
          <a:xfrm>
            <a:off x="0" y="4928843"/>
            <a:ext cx="12192001" cy="13618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AU">
              <a:solidFill>
                <a:schemeClr val="accent3"/>
              </a:solidFill>
            </a:endParaRPr>
          </a:p>
        </p:txBody>
      </p:sp>
      <p:pic>
        <p:nvPicPr>
          <p:cNvPr id="3" name="Picture 2" descr="A picture containing text&#10;&#10;Description automatically generated">
            <a:extLst>
              <a:ext uri="{FF2B5EF4-FFF2-40B4-BE49-F238E27FC236}">
                <a16:creationId xmlns:a16="http://schemas.microsoft.com/office/drawing/2014/main" id="{2878F8C7-9999-D40E-7033-D173199DE2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80064" y="5185316"/>
            <a:ext cx="2551935" cy="896127"/>
          </a:xfrm>
          <a:prstGeom prst="rect">
            <a:avLst/>
          </a:prstGeom>
        </p:spPr>
      </p:pic>
      <p:sp>
        <p:nvSpPr>
          <p:cNvPr id="4" name="Text Placeholder 14">
            <a:extLst>
              <a:ext uri="{FF2B5EF4-FFF2-40B4-BE49-F238E27FC236}">
                <a16:creationId xmlns:a16="http://schemas.microsoft.com/office/drawing/2014/main" id="{75C723E7-E94C-D75A-98DA-021F1F079672}"/>
              </a:ext>
              <a:ext uri="{C183D7F6-B498-43B3-948B-1728B52AA6E4}">
                <adec:decorative xmlns:adec="http://schemas.microsoft.com/office/drawing/2017/decorative" val="1"/>
              </a:ext>
            </a:extLst>
          </p:cNvPr>
          <p:cNvSpPr>
            <a:spLocks noGrp="1"/>
          </p:cNvSpPr>
          <p:nvPr>
            <p:ph type="body" sz="quarter" idx="15" hasCustomPrompt="1"/>
          </p:nvPr>
        </p:nvSpPr>
        <p:spPr>
          <a:xfrm>
            <a:off x="864966" y="359999"/>
            <a:ext cx="8531999" cy="684000"/>
          </a:xfrm>
        </p:spPr>
        <p:txBody>
          <a:bodyPr>
            <a:noAutofit/>
          </a:bodyPr>
          <a:lstStyle>
            <a:lvl1pPr>
              <a:spcAft>
                <a:spcPts val="0"/>
              </a:spcAft>
              <a:defRPr sz="1200" b="0">
                <a:solidFill>
                  <a:schemeClr val="accent1"/>
                </a:solidFill>
                <a:latin typeface="Arial" panose="020B0604020202020204" pitchFamily="34" charset="0"/>
                <a:cs typeface="Arial" panose="020B0604020202020204" pitchFamily="34"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pic>
        <p:nvPicPr>
          <p:cNvPr id="8" name="Graphic 7">
            <a:extLst>
              <a:ext uri="{FF2B5EF4-FFF2-40B4-BE49-F238E27FC236}">
                <a16:creationId xmlns:a16="http://schemas.microsoft.com/office/drawing/2014/main" id="{734B7CA9-F5D8-E527-C5CF-2F07A097BE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2108"/>
            <a:ext cx="390323" cy="542747"/>
          </a:xfrm>
          <a:prstGeom prst="rect">
            <a:avLst/>
          </a:prstGeom>
        </p:spPr>
      </p:pic>
    </p:spTree>
    <p:extLst>
      <p:ext uri="{BB962C8B-B14F-4D97-AF65-F5344CB8AC3E}">
        <p14:creationId xmlns:p14="http://schemas.microsoft.com/office/powerpoint/2010/main" val="235229240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quote">
    <p:spTree>
      <p:nvGrpSpPr>
        <p:cNvPr id="1" name=""/>
        <p:cNvGrpSpPr/>
        <p:nvPr/>
      </p:nvGrpSpPr>
      <p:grpSpPr>
        <a:xfrm>
          <a:off x="0" y="0"/>
          <a:ext cx="0" cy="0"/>
          <a:chOff x="0" y="0"/>
          <a:chExt cx="0" cy="0"/>
        </a:xfrm>
      </p:grpSpPr>
      <p:sp>
        <p:nvSpPr>
          <p:cNvPr id="2" name="Title 1"/>
          <p:cNvSpPr>
            <a:spLocks noGrp="1"/>
          </p:cNvSpPr>
          <p:nvPr>
            <p:ph type="title"/>
          </p:nvPr>
        </p:nvSpPr>
        <p:spPr>
          <a:xfrm>
            <a:off x="360000" y="359998"/>
            <a:ext cx="2520000" cy="5976002"/>
          </a:xfrm>
        </p:spPr>
        <p:txBody>
          <a:bodyPr>
            <a:noAutofit/>
          </a:bodyPr>
          <a:lstStyle>
            <a:lvl1pPr>
              <a:defRPr sz="1800">
                <a:latin typeface="Arial" panose="020B0604020202020204" pitchFamily="34" charset="0"/>
                <a:cs typeface="Arial" panose="020B0604020202020204" pitchFamily="34" charset="0"/>
              </a:defRPr>
            </a:lvl1pPr>
          </a:lstStyle>
          <a:p>
            <a:r>
              <a:rPr lang="en-US" noProof="0" dirty="0"/>
              <a:t>Click to edit Master title style</a:t>
            </a:r>
            <a:endParaRPr lang="en-AU" noProof="0" dirty="0"/>
          </a:p>
        </p:txBody>
      </p:sp>
      <p:cxnSp>
        <p:nvCxnSpPr>
          <p:cNvPr id="12" name="Straight Connector 11">
            <a:extLst>
              <a:ext uri="{FF2B5EF4-FFF2-40B4-BE49-F238E27FC236}">
                <a16:creationId xmlns:a16="http://schemas.microsoft.com/office/drawing/2014/main" id="{80B8F80F-22E3-47D7-8D99-80BFFDFB35CD}"/>
              </a:ext>
              <a:ext uri="{C183D7F6-B498-43B3-948B-1728B52AA6E4}">
                <adec:decorative xmlns:adec="http://schemas.microsoft.com/office/drawing/2017/decorative" val="1"/>
              </a:ext>
            </a:extLst>
          </p:cNvPr>
          <p:cNvCxnSpPr>
            <a:cxnSpLocks/>
          </p:cNvCxnSpPr>
          <p:nvPr userDrawn="1"/>
        </p:nvCxnSpPr>
        <p:spPr>
          <a:xfrm>
            <a:off x="3096000" y="360000"/>
            <a:ext cx="0" cy="5976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3312002" y="360000"/>
            <a:ext cx="7560000" cy="5976000"/>
          </a:xfrm>
        </p:spPr>
        <p:txBody>
          <a:bodyPr numCol="1" spcCol="180000"/>
          <a:lstStyle>
            <a:lvl1pPr>
              <a:defRPr sz="3600">
                <a:solidFill>
                  <a:schemeClr val="accent1"/>
                </a:solidFill>
                <a:latin typeface="Arial" panose="020B0604020202020204" pitchFamily="34" charset="0"/>
                <a:cs typeface="Arial" panose="020B0604020202020204" pitchFamily="34" charset="0"/>
              </a:defRPr>
            </a:lvl1pPr>
            <a:lvl2pPr>
              <a:defRPr sz="1800">
                <a:solidFill>
                  <a:schemeClr val="accent1"/>
                </a:solidFill>
                <a:latin typeface="Arial" panose="020B0604020202020204" pitchFamily="34" charset="0"/>
                <a:cs typeface="Arial" panose="020B0604020202020204" pitchFamily="34" charset="0"/>
              </a:defRPr>
            </a:lvl2pPr>
          </a:lstStyle>
          <a:p>
            <a:pPr lvl="0"/>
            <a:r>
              <a:rPr lang="en-US" noProof="0"/>
              <a:t>Click to edit Master text styles</a:t>
            </a:r>
          </a:p>
          <a:p>
            <a:pPr lvl="1"/>
            <a:r>
              <a:rPr lang="en-US" noProof="0"/>
              <a:t>Second level</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dirty="0"/>
          </a:p>
        </p:txBody>
      </p:sp>
    </p:spTree>
    <p:extLst>
      <p:ext uri="{BB962C8B-B14F-4D97-AF65-F5344CB8AC3E}">
        <p14:creationId xmlns:p14="http://schemas.microsoft.com/office/powerpoint/2010/main" val="618738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column multi-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257F9B-C715-D998-280B-B0490FAB9D0D}"/>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noProof="0" dirty="0"/>
              <a:t>Click to edit Master title style</a:t>
            </a:r>
            <a:endParaRPr lang="en-AU" noProof="0" dirty="0"/>
          </a:p>
        </p:txBody>
      </p:sp>
      <p:cxnSp>
        <p:nvCxnSpPr>
          <p:cNvPr id="8" name="Straight Connector 7">
            <a:extLst>
              <a:ext uri="{FF2B5EF4-FFF2-40B4-BE49-F238E27FC236}">
                <a16:creationId xmlns:a16="http://schemas.microsoft.com/office/drawing/2014/main" id="{4220CACA-3621-403A-9123-4490A23AF647}"/>
              </a:ext>
              <a:ext uri="{C183D7F6-B498-43B3-948B-1728B52AA6E4}">
                <adec:decorative xmlns:adec="http://schemas.microsoft.com/office/drawing/2017/decorative" val="1"/>
              </a:ext>
            </a:extLst>
          </p:cNvPr>
          <p:cNvCxnSpPr/>
          <p:nvPr userDrawn="1"/>
        </p:nvCxnSpPr>
        <p:spPr>
          <a:xfrm>
            <a:off x="360000" y="1548000"/>
            <a:ext cx="1148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D33CF678-37C5-4AFF-90FB-A262BBC7A331}"/>
              </a:ext>
            </a:extLst>
          </p:cNvPr>
          <p:cNvSpPr>
            <a:spLocks noGrp="1"/>
          </p:cNvSpPr>
          <p:nvPr>
            <p:ph idx="1"/>
          </p:nvPr>
        </p:nvSpPr>
        <p:spPr>
          <a:xfrm>
            <a:off x="360000" y="1799999"/>
            <a:ext cx="11484000" cy="4320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5" name="Slide Number Placeholder 4">
            <a:extLst>
              <a:ext uri="{FF2B5EF4-FFF2-40B4-BE49-F238E27FC236}">
                <a16:creationId xmlns:a16="http://schemas.microsoft.com/office/drawing/2014/main" id="{09B0793B-9A9E-76CD-2FEC-E2CDF54AF066}"/>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6" name="Text Placeholder 14">
            <a:extLst>
              <a:ext uri="{FF2B5EF4-FFF2-40B4-BE49-F238E27FC236}">
                <a16:creationId xmlns:a16="http://schemas.microsoft.com/office/drawing/2014/main" id="{C827149D-582E-9795-2162-C77919F1A100}"/>
              </a:ext>
            </a:extLst>
          </p:cNvPr>
          <p:cNvSpPr>
            <a:spLocks noGrp="1"/>
          </p:cNvSpPr>
          <p:nvPr>
            <p:ph type="body" sz="quarter" idx="17" hasCustomPrompt="1"/>
          </p:nvPr>
        </p:nvSpPr>
        <p:spPr>
          <a:xfrm>
            <a:off x="838834" y="6107125"/>
            <a:ext cx="8531999" cy="324000"/>
          </a:xfrm>
        </p:spPr>
        <p:txBody>
          <a:bodyPr anchor="b" anchorCtr="0">
            <a:noAutofit/>
          </a:bodyPr>
          <a:lstStyle>
            <a:lvl1pPr>
              <a:spcAft>
                <a:spcPts val="0"/>
              </a:spcAft>
              <a:defRPr sz="1200" b="0">
                <a:solidFill>
                  <a:schemeClr val="accent1"/>
                </a:solidFill>
                <a:latin typeface="Arial" panose="020B0604020202020204" pitchFamily="34" charset="0"/>
                <a:cs typeface="Arial" panose="020B0604020202020204" pitchFamily="34"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pic>
        <p:nvPicPr>
          <p:cNvPr id="7" name="Graphic 6">
            <a:extLst>
              <a:ext uri="{FF2B5EF4-FFF2-40B4-BE49-F238E27FC236}">
                <a16:creationId xmlns:a16="http://schemas.microsoft.com/office/drawing/2014/main" id="{43B3D12C-31D2-7534-42EB-14489BE5EF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000" y="6225506"/>
            <a:ext cx="390323" cy="632494"/>
          </a:xfrm>
          <a:prstGeom prst="rect">
            <a:avLst/>
          </a:prstGeom>
        </p:spPr>
      </p:pic>
    </p:spTree>
    <p:extLst>
      <p:ext uri="{BB962C8B-B14F-4D97-AF65-F5344CB8AC3E}">
        <p14:creationId xmlns:p14="http://schemas.microsoft.com/office/powerpoint/2010/main" val="3704076309"/>
      </p:ext>
    </p:extLst>
  </p:cSld>
  <p:clrMapOvr>
    <a:masterClrMapping/>
  </p:clrMapOvr>
  <p:extLst>
    <p:ext uri="{DCECCB84-F9BA-43D5-87BE-67443E8EF086}">
      <p15:sldGuideLst xmlns:p15="http://schemas.microsoft.com/office/powerpoint/2012/main">
        <p15:guide id="1" orient="horz" pos="4224"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multi-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CE0587-CE28-E673-2798-12F5DFA4543B}"/>
              </a:ext>
            </a:extLst>
          </p:cNvPr>
          <p:cNvSpPr>
            <a:spLocks noGrp="1"/>
          </p:cNvSpPr>
          <p:nvPr>
            <p:ph type="title"/>
          </p:nvPr>
        </p:nvSpPr>
        <p:spPr/>
        <p:txBody>
          <a:bodyPr/>
          <a:lstStyle/>
          <a:p>
            <a:r>
              <a:rPr lang="en-US" noProof="0"/>
              <a:t>Click to edit Master title style</a:t>
            </a:r>
            <a:endParaRPr lang="en-AU" noProof="0"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p:nvPr userDrawn="1"/>
        </p:nvCxnSpPr>
        <p:spPr>
          <a:xfrm>
            <a:off x="360000" y="1548000"/>
            <a:ext cx="1148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60000" y="1800000"/>
            <a:ext cx="11473200" cy="4320000"/>
          </a:xfrm>
        </p:spPr>
        <p:txBody>
          <a:bodyPr numCol="2" spcCol="180000"/>
          <a:lstStyle>
            <a:lvl1pPr>
              <a:defRPr sz="2000"/>
            </a:lvl1pPr>
            <a:lvl5pP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pic>
        <p:nvPicPr>
          <p:cNvPr id="9" name="Graphic 8">
            <a:extLst>
              <a:ext uri="{FF2B5EF4-FFF2-40B4-BE49-F238E27FC236}">
                <a16:creationId xmlns:a16="http://schemas.microsoft.com/office/drawing/2014/main" id="{D276C9FE-7D64-A921-2861-520E2991FDA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000" y="6225506"/>
            <a:ext cx="390323" cy="632494"/>
          </a:xfrm>
          <a:prstGeom prst="rect">
            <a:avLst/>
          </a:prstGeom>
        </p:spPr>
      </p:pic>
      <p:sp>
        <p:nvSpPr>
          <p:cNvPr id="2" name="Text Placeholder 14">
            <a:extLst>
              <a:ext uri="{FF2B5EF4-FFF2-40B4-BE49-F238E27FC236}">
                <a16:creationId xmlns:a16="http://schemas.microsoft.com/office/drawing/2014/main" id="{C2542845-32B3-7A0F-BBC3-4AE5F3A3DF34}"/>
              </a:ext>
            </a:extLst>
          </p:cNvPr>
          <p:cNvSpPr>
            <a:spLocks noGrp="1"/>
          </p:cNvSpPr>
          <p:nvPr>
            <p:ph type="body" sz="quarter" idx="16" hasCustomPrompt="1"/>
          </p:nvPr>
        </p:nvSpPr>
        <p:spPr>
          <a:xfrm>
            <a:off x="861138" y="6241319"/>
            <a:ext cx="8531999" cy="216002"/>
          </a:xfrm>
        </p:spPr>
        <p:txBody>
          <a:bodyPr anchor="b" anchorCtr="0">
            <a:noAutofit/>
          </a:bodyPr>
          <a:lstStyle>
            <a:lvl1pPr>
              <a:spcAft>
                <a:spcPts val="0"/>
              </a:spcAft>
              <a:defRPr sz="1200" b="0">
                <a:solidFill>
                  <a:schemeClr val="accent1"/>
                </a:solidFill>
                <a:latin typeface="Arial" panose="020B0604020202020204" pitchFamily="34" charset="0"/>
                <a:cs typeface="Arial" panose="020B0604020202020204" pitchFamily="34"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spTree>
    <p:extLst>
      <p:ext uri="{BB962C8B-B14F-4D97-AF65-F5344CB8AC3E}">
        <p14:creationId xmlns:p14="http://schemas.microsoft.com/office/powerpoint/2010/main" val="1583723895"/>
      </p:ext>
    </p:extLst>
  </p:cSld>
  <p:clrMapOvr>
    <a:masterClrMapping/>
  </p:clrMapOvr>
  <p:extLst>
    <p:ext uri="{DCECCB84-F9BA-43D5-87BE-67443E8EF086}">
      <p15:sldGuideLst xmlns:p15="http://schemas.microsoft.com/office/powerpoint/2012/main">
        <p15:guide id="1" orient="horz" pos="4224"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box and two column multi-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9C3ABC-6C4C-FAD8-5C90-97C9B2C4F508}"/>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noProof="0"/>
              <a:t>Click to edit Master title style</a:t>
            </a:r>
            <a:endParaRPr lang="en-AU" noProof="0" dirty="0"/>
          </a:p>
        </p:txBody>
      </p:sp>
      <p:cxnSp>
        <p:nvCxnSpPr>
          <p:cNvPr id="8" name="Straight Connector 7">
            <a:extLst>
              <a:ext uri="{FF2B5EF4-FFF2-40B4-BE49-F238E27FC236}">
                <a16:creationId xmlns:a16="http://schemas.microsoft.com/office/drawing/2014/main" id="{1B695500-632C-466D-B92D-D85554040D3A}"/>
              </a:ext>
              <a:ext uri="{C183D7F6-B498-43B3-948B-1728B52AA6E4}">
                <adec:decorative xmlns:adec="http://schemas.microsoft.com/office/drawing/2017/decorative" val="1"/>
              </a:ext>
            </a:extLst>
          </p:cNvPr>
          <p:cNvCxnSpPr>
            <a:cxnSpLocks/>
          </p:cNvCxnSpPr>
          <p:nvPr userDrawn="1"/>
        </p:nvCxnSpPr>
        <p:spPr>
          <a:xfrm>
            <a:off x="360000" y="1548000"/>
            <a:ext cx="1148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A728366C-8E0F-43D3-99CB-DE12D7F372E5}"/>
              </a:ext>
            </a:extLst>
          </p:cNvPr>
          <p:cNvSpPr>
            <a:spLocks noGrp="1"/>
          </p:cNvSpPr>
          <p:nvPr>
            <p:ph type="body" sz="quarter" idx="13"/>
          </p:nvPr>
        </p:nvSpPr>
        <p:spPr>
          <a:xfrm>
            <a:off x="360000" y="1800001"/>
            <a:ext cx="4680000" cy="431999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3" name="Content Placeholder 2"/>
          <p:cNvSpPr>
            <a:spLocks noGrp="1"/>
          </p:cNvSpPr>
          <p:nvPr>
            <p:ph idx="1"/>
          </p:nvPr>
        </p:nvSpPr>
        <p:spPr>
          <a:xfrm>
            <a:off x="5220000" y="1800001"/>
            <a:ext cx="6624000" cy="4319998"/>
          </a:xfrm>
        </p:spPr>
        <p:txBody>
          <a:bodyPr numCol="2" spcCol="180000"/>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5" name="Slide Number Placeholder 4">
            <a:extLst>
              <a:ext uri="{FF2B5EF4-FFF2-40B4-BE49-F238E27FC236}">
                <a16:creationId xmlns:a16="http://schemas.microsoft.com/office/drawing/2014/main" id="{CF044F22-50EB-721D-DCB8-73255FFA7E27}"/>
              </a:ext>
            </a:extLst>
          </p:cNvPr>
          <p:cNvSpPr>
            <a:spLocks noGrp="1"/>
          </p:cNvSpPr>
          <p:nvPr>
            <p:ph type="sldNum" sz="quarter" idx="14"/>
          </p:nvPr>
        </p:nvSpPr>
        <p:spPr/>
        <p:txBody>
          <a:bodyPr/>
          <a:lstStyle/>
          <a:p>
            <a:fld id="{10A01DC5-1685-4615-8240-15192985C6A2}" type="slidenum">
              <a:rPr lang="en-AU" smtClean="0"/>
              <a:pPr/>
              <a:t>‹#›</a:t>
            </a:fld>
            <a:endParaRPr lang="en-AU" dirty="0"/>
          </a:p>
        </p:txBody>
      </p:sp>
      <p:sp>
        <p:nvSpPr>
          <p:cNvPr id="7" name="Text Placeholder 14">
            <a:extLst>
              <a:ext uri="{FF2B5EF4-FFF2-40B4-BE49-F238E27FC236}">
                <a16:creationId xmlns:a16="http://schemas.microsoft.com/office/drawing/2014/main" id="{643E4C0C-CF99-53F8-F4B9-43C065F4B7D5}"/>
              </a:ext>
            </a:extLst>
          </p:cNvPr>
          <p:cNvSpPr>
            <a:spLocks noGrp="1"/>
          </p:cNvSpPr>
          <p:nvPr>
            <p:ph type="body" sz="quarter" idx="17" hasCustomPrompt="1"/>
          </p:nvPr>
        </p:nvSpPr>
        <p:spPr>
          <a:xfrm>
            <a:off x="838834" y="6107125"/>
            <a:ext cx="8531999" cy="324000"/>
          </a:xfrm>
        </p:spPr>
        <p:txBody>
          <a:bodyPr anchor="b" anchorCtr="0">
            <a:noAutofit/>
          </a:bodyPr>
          <a:lstStyle>
            <a:lvl1pPr>
              <a:spcAft>
                <a:spcPts val="0"/>
              </a:spcAft>
              <a:defRPr sz="1200" b="0">
                <a:solidFill>
                  <a:schemeClr val="accent1"/>
                </a:solidFill>
                <a:latin typeface="Arial" panose="020B0604020202020204" pitchFamily="34" charset="0"/>
                <a:cs typeface="Arial" panose="020B0604020202020204" pitchFamily="34"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pic>
        <p:nvPicPr>
          <p:cNvPr id="10" name="Graphic 9">
            <a:extLst>
              <a:ext uri="{FF2B5EF4-FFF2-40B4-BE49-F238E27FC236}">
                <a16:creationId xmlns:a16="http://schemas.microsoft.com/office/drawing/2014/main" id="{6540AB62-ED82-67CC-3C3C-906FE830C6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000" y="6225506"/>
            <a:ext cx="390323" cy="632494"/>
          </a:xfrm>
          <a:prstGeom prst="rect">
            <a:avLst/>
          </a:prstGeom>
        </p:spPr>
      </p:pic>
    </p:spTree>
    <p:extLst>
      <p:ext uri="{BB962C8B-B14F-4D97-AF65-F5344CB8AC3E}">
        <p14:creationId xmlns:p14="http://schemas.microsoft.com/office/powerpoint/2010/main" val="169994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multi-conten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123783-B36F-FC9F-CD55-EDC756E54526}"/>
              </a:ext>
            </a:extLst>
          </p:cNvPr>
          <p:cNvSpPr>
            <a:spLocks noGrp="1"/>
          </p:cNvSpPr>
          <p:nvPr>
            <p:ph type="title"/>
          </p:nvPr>
        </p:nvSpPr>
        <p:spPr/>
        <p:txBody>
          <a:bodyPr/>
          <a:lstStyle/>
          <a:p>
            <a:r>
              <a:rPr lang="en-US" noProof="0"/>
              <a:t>Click to edit Master title style</a:t>
            </a:r>
            <a:endParaRPr lang="en-AU" noProof="0" dirty="0"/>
          </a:p>
        </p:txBody>
      </p:sp>
      <p:cxnSp>
        <p:nvCxnSpPr>
          <p:cNvPr id="9" name="Straight Connector 8">
            <a:extLst>
              <a:ext uri="{FF2B5EF4-FFF2-40B4-BE49-F238E27FC236}">
                <a16:creationId xmlns:a16="http://schemas.microsoft.com/office/drawing/2014/main" id="{D97CC562-144A-4EC8-A68D-03DE6177D0F2}"/>
              </a:ext>
              <a:ext uri="{C183D7F6-B498-43B3-948B-1728B52AA6E4}">
                <adec:decorative xmlns:adec="http://schemas.microsoft.com/office/drawing/2017/decorative" val="1"/>
              </a:ext>
            </a:extLst>
          </p:cNvPr>
          <p:cNvCxnSpPr>
            <a:cxnSpLocks/>
          </p:cNvCxnSpPr>
          <p:nvPr userDrawn="1"/>
        </p:nvCxnSpPr>
        <p:spPr>
          <a:xfrm>
            <a:off x="360000" y="1548000"/>
            <a:ext cx="1148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360000" y="1800000"/>
            <a:ext cx="5616000" cy="432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4" name="Content Placeholder 3"/>
          <p:cNvSpPr>
            <a:spLocks noGrp="1"/>
          </p:cNvSpPr>
          <p:nvPr>
            <p:ph sz="half" idx="2"/>
          </p:nvPr>
        </p:nvSpPr>
        <p:spPr>
          <a:xfrm>
            <a:off x="6228000" y="1800000"/>
            <a:ext cx="5616000" cy="432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6" name="Slide Number Placeholder 5">
            <a:extLst>
              <a:ext uri="{FF2B5EF4-FFF2-40B4-BE49-F238E27FC236}">
                <a16:creationId xmlns:a16="http://schemas.microsoft.com/office/drawing/2014/main" id="{B68A74C7-627F-C434-F744-29348409A7CB}"/>
              </a:ext>
            </a:extLst>
          </p:cNvPr>
          <p:cNvSpPr>
            <a:spLocks noGrp="1"/>
          </p:cNvSpPr>
          <p:nvPr>
            <p:ph type="sldNum" sz="quarter" idx="10"/>
          </p:nvPr>
        </p:nvSpPr>
        <p:spPr/>
        <p:txBody>
          <a:bodyPr/>
          <a:lstStyle/>
          <a:p>
            <a:fld id="{10A01DC5-1685-4615-8240-15192985C6A2}" type="slidenum">
              <a:rPr lang="en-AU" smtClean="0"/>
              <a:pPr/>
              <a:t>‹#›</a:t>
            </a:fld>
            <a:endParaRPr lang="en-AU" dirty="0"/>
          </a:p>
        </p:txBody>
      </p:sp>
      <p:pic>
        <p:nvPicPr>
          <p:cNvPr id="10" name="Graphic 9">
            <a:extLst>
              <a:ext uri="{FF2B5EF4-FFF2-40B4-BE49-F238E27FC236}">
                <a16:creationId xmlns:a16="http://schemas.microsoft.com/office/drawing/2014/main" id="{E88A7A42-EEA3-F7A8-CD08-2F9FD52C64D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000" y="6225506"/>
            <a:ext cx="390323" cy="632494"/>
          </a:xfrm>
          <a:prstGeom prst="rect">
            <a:avLst/>
          </a:prstGeom>
        </p:spPr>
      </p:pic>
      <p:sp>
        <p:nvSpPr>
          <p:cNvPr id="2" name="Text Placeholder 14">
            <a:extLst>
              <a:ext uri="{FF2B5EF4-FFF2-40B4-BE49-F238E27FC236}">
                <a16:creationId xmlns:a16="http://schemas.microsoft.com/office/drawing/2014/main" id="{1BA6A156-A8C3-18FC-39DB-1C3D55CC5F74}"/>
              </a:ext>
            </a:extLst>
          </p:cNvPr>
          <p:cNvSpPr>
            <a:spLocks noGrp="1"/>
          </p:cNvSpPr>
          <p:nvPr>
            <p:ph type="body" sz="quarter" idx="16" hasCustomPrompt="1"/>
          </p:nvPr>
        </p:nvSpPr>
        <p:spPr>
          <a:xfrm>
            <a:off x="861138" y="6241319"/>
            <a:ext cx="8531999" cy="216002"/>
          </a:xfrm>
        </p:spPr>
        <p:txBody>
          <a:bodyPr anchor="b" anchorCtr="0">
            <a:noAutofit/>
          </a:bodyPr>
          <a:lstStyle>
            <a:lvl1pPr>
              <a:spcAft>
                <a:spcPts val="0"/>
              </a:spcAft>
              <a:defRPr sz="1200" b="0">
                <a:solidFill>
                  <a:schemeClr val="accent1"/>
                </a:solidFill>
                <a:latin typeface="Arial" panose="020B0604020202020204" pitchFamily="34" charset="0"/>
                <a:cs typeface="Arial" panose="020B0604020202020204" pitchFamily="34"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spTree>
    <p:extLst>
      <p:ext uri="{BB962C8B-B14F-4D97-AF65-F5344CB8AC3E}">
        <p14:creationId xmlns:p14="http://schemas.microsoft.com/office/powerpoint/2010/main" val="30163793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multi-conten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123783-B36F-FC9F-CD55-EDC756E54526}"/>
              </a:ext>
            </a:extLst>
          </p:cNvPr>
          <p:cNvSpPr>
            <a:spLocks noGrp="1"/>
          </p:cNvSpPr>
          <p:nvPr>
            <p:ph type="title"/>
          </p:nvPr>
        </p:nvSpPr>
        <p:spPr/>
        <p:txBody>
          <a:bodyPr/>
          <a:lstStyle/>
          <a:p>
            <a:r>
              <a:rPr lang="en-US" noProof="0"/>
              <a:t>Click to edit Master title style</a:t>
            </a:r>
            <a:endParaRPr lang="en-AU" noProof="0" dirty="0"/>
          </a:p>
        </p:txBody>
      </p:sp>
      <p:sp>
        <p:nvSpPr>
          <p:cNvPr id="6" name="Slide Number Placeholder 5">
            <a:extLst>
              <a:ext uri="{FF2B5EF4-FFF2-40B4-BE49-F238E27FC236}">
                <a16:creationId xmlns:a16="http://schemas.microsoft.com/office/drawing/2014/main" id="{B68A74C7-627F-C434-F744-29348409A7CB}"/>
              </a:ext>
            </a:extLst>
          </p:cNvPr>
          <p:cNvSpPr>
            <a:spLocks noGrp="1"/>
          </p:cNvSpPr>
          <p:nvPr>
            <p:ph type="sldNum" sz="quarter" idx="10"/>
          </p:nvPr>
        </p:nvSpPr>
        <p:spPr/>
        <p:txBody>
          <a:bodyPr/>
          <a:lstStyle/>
          <a:p>
            <a:fld id="{10A01DC5-1685-4615-8240-15192985C6A2}" type="slidenum">
              <a:rPr lang="en-AU" smtClean="0"/>
              <a:pPr/>
              <a:t>‹#›</a:t>
            </a:fld>
            <a:endParaRPr lang="en-AU" dirty="0"/>
          </a:p>
        </p:txBody>
      </p:sp>
      <p:cxnSp>
        <p:nvCxnSpPr>
          <p:cNvPr id="8" name="Straight Connector 7">
            <a:extLst>
              <a:ext uri="{FF2B5EF4-FFF2-40B4-BE49-F238E27FC236}">
                <a16:creationId xmlns:a16="http://schemas.microsoft.com/office/drawing/2014/main" id="{11113BDC-49BD-B0A2-096C-B20170972319}"/>
              </a:ext>
              <a:ext uri="{C183D7F6-B498-43B3-948B-1728B52AA6E4}">
                <adec:decorative xmlns:adec="http://schemas.microsoft.com/office/drawing/2017/decorative" val="1"/>
              </a:ext>
            </a:extLst>
          </p:cNvPr>
          <p:cNvCxnSpPr>
            <a:cxnSpLocks/>
          </p:cNvCxnSpPr>
          <p:nvPr userDrawn="1"/>
        </p:nvCxnSpPr>
        <p:spPr>
          <a:xfrm>
            <a:off x="360000" y="1548000"/>
            <a:ext cx="1148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97D42F30-4266-8B37-D30B-37AD0A7F678C}"/>
              </a:ext>
            </a:extLst>
          </p:cNvPr>
          <p:cNvSpPr>
            <a:spLocks noGrp="1"/>
          </p:cNvSpPr>
          <p:nvPr>
            <p:ph type="body" sz="quarter" idx="14" hasCustomPrompt="1"/>
          </p:nvPr>
        </p:nvSpPr>
        <p:spPr>
          <a:xfrm>
            <a:off x="360363" y="1799996"/>
            <a:ext cx="5615637" cy="864003"/>
          </a:xfrm>
        </p:spPr>
        <p:txBody>
          <a:bodyPr/>
          <a:lstStyle>
            <a:lvl1pPr>
              <a:defRPr b="0">
                <a:solidFill>
                  <a:schemeClr val="accent1"/>
                </a:solidFill>
                <a:latin typeface="Public Sans SemiBold" pitchFamily="2" charset="0"/>
              </a:defRPr>
            </a:lvl1pPr>
          </a:lstStyle>
          <a:p>
            <a:pPr lvl="0"/>
            <a:r>
              <a:rPr lang="en-AU" noProof="0" dirty="0"/>
              <a:t>Subheading</a:t>
            </a:r>
          </a:p>
        </p:txBody>
      </p:sp>
      <p:sp>
        <p:nvSpPr>
          <p:cNvPr id="11" name="Text Placeholder 10">
            <a:extLst>
              <a:ext uri="{FF2B5EF4-FFF2-40B4-BE49-F238E27FC236}">
                <a16:creationId xmlns:a16="http://schemas.microsoft.com/office/drawing/2014/main" id="{001BDD24-76C9-AA45-6672-40BECA7113BA}"/>
              </a:ext>
            </a:extLst>
          </p:cNvPr>
          <p:cNvSpPr>
            <a:spLocks noGrp="1"/>
          </p:cNvSpPr>
          <p:nvPr>
            <p:ph type="body" sz="quarter" idx="13"/>
          </p:nvPr>
        </p:nvSpPr>
        <p:spPr>
          <a:xfrm>
            <a:off x="360363" y="2879998"/>
            <a:ext cx="5615637" cy="3239999"/>
          </a:xfrm>
        </p:spPr>
        <p:txBody>
          <a:bodyPr numCol="1" spcCol="180000"/>
          <a:lstStyle>
            <a:lvl1pPr>
              <a:defRPr sz="1600"/>
            </a:lvl1pPr>
            <a:lvl2pPr>
              <a:defRPr sz="1600"/>
            </a:lvl2pPr>
            <a:lvl3pPr>
              <a:defRPr sz="1600"/>
            </a:lvl3pPr>
            <a:lvl4pPr>
              <a:defRPr sz="1600"/>
            </a:lvl4pPr>
            <a:lvl5pPr>
              <a:defRPr sz="160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12" name="Content Placeholder 3">
            <a:extLst>
              <a:ext uri="{FF2B5EF4-FFF2-40B4-BE49-F238E27FC236}">
                <a16:creationId xmlns:a16="http://schemas.microsoft.com/office/drawing/2014/main" id="{62CFB1D6-352C-F140-489E-5E6B0F530D1B}"/>
              </a:ext>
            </a:extLst>
          </p:cNvPr>
          <p:cNvSpPr>
            <a:spLocks noGrp="1"/>
          </p:cNvSpPr>
          <p:nvPr>
            <p:ph sz="half" idx="2"/>
          </p:nvPr>
        </p:nvSpPr>
        <p:spPr>
          <a:xfrm>
            <a:off x="6228000" y="1799996"/>
            <a:ext cx="5616000" cy="4320002"/>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3" name="Text Placeholder 14">
            <a:extLst>
              <a:ext uri="{FF2B5EF4-FFF2-40B4-BE49-F238E27FC236}">
                <a16:creationId xmlns:a16="http://schemas.microsoft.com/office/drawing/2014/main" id="{E8FF1F25-1CB4-407B-11AB-5273DC0AD708}"/>
              </a:ext>
            </a:extLst>
          </p:cNvPr>
          <p:cNvSpPr>
            <a:spLocks noGrp="1"/>
          </p:cNvSpPr>
          <p:nvPr>
            <p:ph type="body" sz="quarter" idx="17" hasCustomPrompt="1"/>
          </p:nvPr>
        </p:nvSpPr>
        <p:spPr>
          <a:xfrm>
            <a:off x="838834" y="6107125"/>
            <a:ext cx="8531999" cy="324000"/>
          </a:xfrm>
        </p:spPr>
        <p:txBody>
          <a:bodyPr anchor="b" anchorCtr="0">
            <a:noAutofit/>
          </a:bodyPr>
          <a:lstStyle>
            <a:lvl1pPr>
              <a:spcAft>
                <a:spcPts val="0"/>
              </a:spcAft>
              <a:defRPr sz="1200" b="0">
                <a:solidFill>
                  <a:schemeClr val="accent1"/>
                </a:solidFill>
                <a:latin typeface="Public Sans SemiBold" pitchFamily="2"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pic>
        <p:nvPicPr>
          <p:cNvPr id="4" name="Graphic 3">
            <a:extLst>
              <a:ext uri="{FF2B5EF4-FFF2-40B4-BE49-F238E27FC236}">
                <a16:creationId xmlns:a16="http://schemas.microsoft.com/office/drawing/2014/main" id="{D033778C-4A19-3E5A-8A4B-B7F271ABA3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000" y="6225506"/>
            <a:ext cx="390323" cy="632494"/>
          </a:xfrm>
          <a:prstGeom prst="rect">
            <a:avLst/>
          </a:prstGeom>
        </p:spPr>
      </p:pic>
    </p:spTree>
    <p:extLst>
      <p:ext uri="{BB962C8B-B14F-4D97-AF65-F5344CB8AC3E}">
        <p14:creationId xmlns:p14="http://schemas.microsoft.com/office/powerpoint/2010/main" val="2387016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with multi-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45A3A4-C916-02CF-411A-DF8992EDA210}"/>
              </a:ext>
            </a:extLst>
          </p:cNvPr>
          <p:cNvSpPr>
            <a:spLocks noGrp="1"/>
          </p:cNvSpPr>
          <p:nvPr>
            <p:ph type="title"/>
          </p:nvPr>
        </p:nvSpPr>
        <p:spPr/>
        <p:txBody>
          <a:bodyPr/>
          <a:lstStyle/>
          <a:p>
            <a:r>
              <a:rPr lang="en-US" noProof="0"/>
              <a:t>Click to edit Master title style</a:t>
            </a:r>
            <a:endParaRPr lang="en-AU" noProof="0" dirty="0"/>
          </a:p>
        </p:txBody>
      </p:sp>
      <p:sp>
        <p:nvSpPr>
          <p:cNvPr id="5" name="Picture Placeholder 4">
            <a:extLst>
              <a:ext uri="{FF2B5EF4-FFF2-40B4-BE49-F238E27FC236}">
                <a16:creationId xmlns:a16="http://schemas.microsoft.com/office/drawing/2014/main" id="{0AA01239-4425-4D06-9E14-E14F3426FB3F}"/>
              </a:ext>
              <a:ext uri="{C183D7F6-B498-43B3-948B-1728B52AA6E4}">
                <adec:decorative xmlns:adec="http://schemas.microsoft.com/office/drawing/2017/decorative" val="0"/>
              </a:ext>
            </a:extLst>
          </p:cNvPr>
          <p:cNvSpPr>
            <a:spLocks noGrp="1"/>
          </p:cNvSpPr>
          <p:nvPr>
            <p:ph type="pic" sz="quarter" idx="15"/>
          </p:nvPr>
        </p:nvSpPr>
        <p:spPr>
          <a:xfrm>
            <a:off x="360000" y="1548000"/>
            <a:ext cx="5616000" cy="4255900"/>
          </a:xfrm>
        </p:spPr>
        <p:txBody>
          <a:bodyPr/>
          <a:lstStyle/>
          <a:p>
            <a:r>
              <a:rPr lang="en-US" noProof="0"/>
              <a:t>Click icon to add picture</a:t>
            </a:r>
            <a:endParaRPr lang="en-AU" noProof="0" dirty="0"/>
          </a:p>
        </p:txBody>
      </p:sp>
      <p:cxnSp>
        <p:nvCxnSpPr>
          <p:cNvPr id="10" name="Straight Connector 9">
            <a:extLst>
              <a:ext uri="{FF2B5EF4-FFF2-40B4-BE49-F238E27FC236}">
                <a16:creationId xmlns:a16="http://schemas.microsoft.com/office/drawing/2014/main" id="{3991318D-3683-472A-A0D1-0589B053F39E}"/>
              </a:ext>
              <a:ext uri="{C183D7F6-B498-43B3-948B-1728B52AA6E4}">
                <adec:decorative xmlns:adec="http://schemas.microsoft.com/office/drawing/2017/decorative" val="1"/>
              </a:ext>
            </a:extLst>
          </p:cNvPr>
          <p:cNvCxnSpPr>
            <a:cxnSpLocks/>
          </p:cNvCxnSpPr>
          <p:nvPr userDrawn="1"/>
        </p:nvCxnSpPr>
        <p:spPr>
          <a:xfrm>
            <a:off x="6196826" y="1548000"/>
            <a:ext cx="568317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5839C8C2-80E2-46DE-BF7F-C7411ABD3515}"/>
              </a:ext>
            </a:extLst>
          </p:cNvPr>
          <p:cNvSpPr>
            <a:spLocks noGrp="1"/>
          </p:cNvSpPr>
          <p:nvPr>
            <p:ph type="body" sz="quarter" idx="14" hasCustomPrompt="1"/>
          </p:nvPr>
        </p:nvSpPr>
        <p:spPr>
          <a:xfrm>
            <a:off x="6216002" y="1728000"/>
            <a:ext cx="5627998" cy="900000"/>
          </a:xfrm>
        </p:spPr>
        <p:txBody>
          <a:bodyPr anchor="t" anchorCtr="0">
            <a:noAutofit/>
          </a:bodyPr>
          <a:lstStyle>
            <a:lvl1pPr>
              <a:defRPr sz="1400">
                <a:solidFill>
                  <a:schemeClr val="accent1"/>
                </a:solidFill>
                <a:latin typeface="+mn-lt"/>
              </a:defRPr>
            </a:lvl1pPr>
          </a:lstStyle>
          <a:p>
            <a:pPr lvl="0"/>
            <a:r>
              <a:rPr lang="en-AU" noProof="0" dirty="0"/>
              <a:t>Caption</a:t>
            </a:r>
          </a:p>
        </p:txBody>
      </p:sp>
      <p:sp>
        <p:nvSpPr>
          <p:cNvPr id="16" name="Content Placeholder 3">
            <a:extLst>
              <a:ext uri="{FF2B5EF4-FFF2-40B4-BE49-F238E27FC236}">
                <a16:creationId xmlns:a16="http://schemas.microsoft.com/office/drawing/2014/main" id="{1F43CC2C-E436-4916-8505-D07C84AB9C9E}"/>
              </a:ext>
            </a:extLst>
          </p:cNvPr>
          <p:cNvSpPr>
            <a:spLocks noGrp="1"/>
          </p:cNvSpPr>
          <p:nvPr>
            <p:ph sz="half" idx="2"/>
          </p:nvPr>
        </p:nvSpPr>
        <p:spPr>
          <a:xfrm>
            <a:off x="6216002" y="2772000"/>
            <a:ext cx="5627998" cy="3031899"/>
          </a:xfrm>
        </p:spPr>
        <p:txBody>
          <a:bodyPr/>
          <a:lstStyle>
            <a:lvl1pPr>
              <a:defRPr sz="1600"/>
            </a:lvl1pPr>
            <a:lvl2pPr>
              <a:defRPr sz="1600"/>
            </a:lvl2pPr>
            <a:lvl3pPr>
              <a:defRPr sz="1600"/>
            </a:lvl3pPr>
            <a:lvl4pPr>
              <a:defRPr sz="1600"/>
            </a:lvl4pPr>
            <a:lvl5pPr>
              <a:defRPr sz="160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6" name="Slide Number Placeholder 5">
            <a:extLst>
              <a:ext uri="{FF2B5EF4-FFF2-40B4-BE49-F238E27FC236}">
                <a16:creationId xmlns:a16="http://schemas.microsoft.com/office/drawing/2014/main" id="{C6C6E195-08D8-B578-8FC3-04019FAB2860}"/>
              </a:ext>
            </a:extLst>
          </p:cNvPr>
          <p:cNvSpPr>
            <a:spLocks noGrp="1"/>
          </p:cNvSpPr>
          <p:nvPr>
            <p:ph type="sldNum" sz="quarter" idx="16"/>
          </p:nvPr>
        </p:nvSpPr>
        <p:spPr/>
        <p:txBody>
          <a:bodyPr/>
          <a:lstStyle/>
          <a:p>
            <a:fld id="{10A01DC5-1685-4615-8240-15192985C6A2}" type="slidenum">
              <a:rPr lang="en-AU" smtClean="0"/>
              <a:pPr/>
              <a:t>‹#›</a:t>
            </a:fld>
            <a:endParaRPr lang="en-AU" dirty="0"/>
          </a:p>
        </p:txBody>
      </p:sp>
      <p:sp>
        <p:nvSpPr>
          <p:cNvPr id="7" name="Text Placeholder 14">
            <a:extLst>
              <a:ext uri="{FF2B5EF4-FFF2-40B4-BE49-F238E27FC236}">
                <a16:creationId xmlns:a16="http://schemas.microsoft.com/office/drawing/2014/main" id="{6E1C16F3-E736-73D7-F279-9A0F73926C58}"/>
              </a:ext>
            </a:extLst>
          </p:cNvPr>
          <p:cNvSpPr>
            <a:spLocks noGrp="1"/>
          </p:cNvSpPr>
          <p:nvPr>
            <p:ph type="body" sz="quarter" idx="17" hasCustomPrompt="1"/>
          </p:nvPr>
        </p:nvSpPr>
        <p:spPr>
          <a:xfrm>
            <a:off x="838834" y="6107125"/>
            <a:ext cx="8531999" cy="324000"/>
          </a:xfrm>
        </p:spPr>
        <p:txBody>
          <a:bodyPr anchor="b" anchorCtr="0">
            <a:noAutofit/>
          </a:bodyPr>
          <a:lstStyle>
            <a:lvl1pPr>
              <a:spcAft>
                <a:spcPts val="0"/>
              </a:spcAft>
              <a:defRPr sz="1200" b="0">
                <a:solidFill>
                  <a:schemeClr val="accent1"/>
                </a:solidFill>
                <a:latin typeface="Public Sans SemiBold" pitchFamily="2"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pic>
        <p:nvPicPr>
          <p:cNvPr id="8" name="Graphic 7">
            <a:extLst>
              <a:ext uri="{FF2B5EF4-FFF2-40B4-BE49-F238E27FC236}">
                <a16:creationId xmlns:a16="http://schemas.microsoft.com/office/drawing/2014/main" id="{87B70CBE-6486-A48B-AC17-3CF08592B7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000" y="6225506"/>
            <a:ext cx="390323" cy="632494"/>
          </a:xfrm>
          <a:prstGeom prst="rect">
            <a:avLst/>
          </a:prstGeom>
        </p:spPr>
      </p:pic>
    </p:spTree>
    <p:extLst>
      <p:ext uri="{BB962C8B-B14F-4D97-AF65-F5344CB8AC3E}">
        <p14:creationId xmlns:p14="http://schemas.microsoft.com/office/powerpoint/2010/main" val="4225097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rge multi-content with small multi-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45A3A4-C916-02CF-411A-DF8992EDA210}"/>
              </a:ext>
            </a:extLst>
          </p:cNvPr>
          <p:cNvSpPr>
            <a:spLocks noGrp="1"/>
          </p:cNvSpPr>
          <p:nvPr>
            <p:ph type="title"/>
          </p:nvPr>
        </p:nvSpPr>
        <p:spPr/>
        <p:txBody>
          <a:bodyPr/>
          <a:lstStyle/>
          <a:p>
            <a:r>
              <a:rPr lang="en-US" noProof="0"/>
              <a:t>Click to edit Master title style</a:t>
            </a:r>
            <a:endParaRPr lang="en-AU" noProof="0" dirty="0"/>
          </a:p>
        </p:txBody>
      </p:sp>
      <p:sp>
        <p:nvSpPr>
          <p:cNvPr id="17" name="Content Placeholder 3">
            <a:extLst>
              <a:ext uri="{FF2B5EF4-FFF2-40B4-BE49-F238E27FC236}">
                <a16:creationId xmlns:a16="http://schemas.microsoft.com/office/drawing/2014/main" id="{38448747-626A-46AB-BEF5-520A55297EDC}"/>
              </a:ext>
            </a:extLst>
          </p:cNvPr>
          <p:cNvSpPr>
            <a:spLocks noGrp="1"/>
          </p:cNvSpPr>
          <p:nvPr>
            <p:ph sz="half" idx="17"/>
          </p:nvPr>
        </p:nvSpPr>
        <p:spPr>
          <a:xfrm>
            <a:off x="360000" y="1547999"/>
            <a:ext cx="7560000" cy="467999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cxnSp>
        <p:nvCxnSpPr>
          <p:cNvPr id="9" name="Straight Connector 8">
            <a:extLst>
              <a:ext uri="{FF2B5EF4-FFF2-40B4-BE49-F238E27FC236}">
                <a16:creationId xmlns:a16="http://schemas.microsoft.com/office/drawing/2014/main" id="{D97CC562-144A-4EC8-A68D-03DE6177D0F2}"/>
              </a:ext>
              <a:ext uri="{C183D7F6-B498-43B3-948B-1728B52AA6E4}">
                <adec:decorative xmlns:adec="http://schemas.microsoft.com/office/drawing/2017/decorative" val="1"/>
              </a:ext>
            </a:extLst>
          </p:cNvPr>
          <p:cNvCxnSpPr>
            <a:cxnSpLocks/>
          </p:cNvCxnSpPr>
          <p:nvPr userDrawn="1"/>
        </p:nvCxnSpPr>
        <p:spPr>
          <a:xfrm>
            <a:off x="8172000" y="1548000"/>
            <a:ext cx="370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Content Placeholder 3">
            <a:extLst>
              <a:ext uri="{FF2B5EF4-FFF2-40B4-BE49-F238E27FC236}">
                <a16:creationId xmlns:a16="http://schemas.microsoft.com/office/drawing/2014/main" id="{D6D3B884-3085-43E9-B731-851596D89246}"/>
              </a:ext>
            </a:extLst>
          </p:cNvPr>
          <p:cNvSpPr>
            <a:spLocks noGrp="1"/>
          </p:cNvSpPr>
          <p:nvPr>
            <p:ph sz="half" idx="2"/>
          </p:nvPr>
        </p:nvSpPr>
        <p:spPr>
          <a:xfrm>
            <a:off x="8172000" y="1800000"/>
            <a:ext cx="3672000" cy="323999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3" name="Text Placeholder 12">
            <a:extLst>
              <a:ext uri="{FF2B5EF4-FFF2-40B4-BE49-F238E27FC236}">
                <a16:creationId xmlns:a16="http://schemas.microsoft.com/office/drawing/2014/main" id="{4652EAB0-9BF3-42B8-9260-854C74B7761C}"/>
              </a:ext>
            </a:extLst>
          </p:cNvPr>
          <p:cNvSpPr>
            <a:spLocks noGrp="1"/>
          </p:cNvSpPr>
          <p:nvPr>
            <p:ph type="body" sz="quarter" idx="14" hasCustomPrompt="1"/>
          </p:nvPr>
        </p:nvSpPr>
        <p:spPr>
          <a:xfrm>
            <a:off x="8172000" y="5219998"/>
            <a:ext cx="3672000" cy="900000"/>
          </a:xfrm>
        </p:spPr>
        <p:txBody>
          <a:bodyPr anchor="b">
            <a:noAutofit/>
          </a:bodyPr>
          <a:lstStyle>
            <a:lvl1pPr>
              <a:defRPr sz="1400">
                <a:solidFill>
                  <a:schemeClr val="accent1"/>
                </a:solidFill>
                <a:latin typeface="+mn-lt"/>
              </a:defRPr>
            </a:lvl1pPr>
          </a:lstStyle>
          <a:p>
            <a:pPr lvl="0"/>
            <a:r>
              <a:rPr lang="en-AU" noProof="0" dirty="0"/>
              <a:t>Caption</a:t>
            </a:r>
          </a:p>
        </p:txBody>
      </p:sp>
      <p:cxnSp>
        <p:nvCxnSpPr>
          <p:cNvPr id="15" name="Straight Connector 14">
            <a:extLst>
              <a:ext uri="{FF2B5EF4-FFF2-40B4-BE49-F238E27FC236}">
                <a16:creationId xmlns:a16="http://schemas.microsoft.com/office/drawing/2014/main" id="{D55E9072-3A33-4C6D-A549-4A012107B65C}"/>
              </a:ext>
              <a:ext uri="{C183D7F6-B498-43B3-948B-1728B52AA6E4}">
                <adec:decorative xmlns:adec="http://schemas.microsoft.com/office/drawing/2017/decorative" val="1"/>
              </a:ext>
            </a:extLst>
          </p:cNvPr>
          <p:cNvCxnSpPr>
            <a:cxnSpLocks/>
          </p:cNvCxnSpPr>
          <p:nvPr userDrawn="1"/>
        </p:nvCxnSpPr>
        <p:spPr>
          <a:xfrm>
            <a:off x="8172000" y="6227998"/>
            <a:ext cx="3708000" cy="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C6C6E195-08D8-B578-8FC3-04019FAB2860}"/>
              </a:ext>
            </a:extLst>
          </p:cNvPr>
          <p:cNvSpPr>
            <a:spLocks noGrp="1"/>
          </p:cNvSpPr>
          <p:nvPr>
            <p:ph type="sldNum" sz="quarter" idx="16"/>
          </p:nvPr>
        </p:nvSpPr>
        <p:spPr/>
        <p:txBody>
          <a:body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11493817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rge multi-content with two small multi-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9E937FAD-09C4-B9AC-E0F8-D88B1E980AFF}"/>
              </a:ext>
              <a:ext uri="{C183D7F6-B498-43B3-948B-1728B52AA6E4}">
                <adec:decorative xmlns:adec="http://schemas.microsoft.com/office/drawing/2017/decorative" val="1"/>
              </a:ext>
            </a:extLst>
          </p:cNvPr>
          <p:cNvCxnSpPr>
            <a:cxnSpLocks/>
          </p:cNvCxnSpPr>
          <p:nvPr userDrawn="1"/>
        </p:nvCxnSpPr>
        <p:spPr>
          <a:xfrm>
            <a:off x="360000" y="360000"/>
            <a:ext cx="0" cy="597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4">
            <a:extLst>
              <a:ext uri="{FF2B5EF4-FFF2-40B4-BE49-F238E27FC236}">
                <a16:creationId xmlns:a16="http://schemas.microsoft.com/office/drawing/2014/main" id="{1491CDD6-AF2B-7135-AE3A-404BB16DE4A8}"/>
              </a:ext>
            </a:extLst>
          </p:cNvPr>
          <p:cNvSpPr>
            <a:spLocks noGrp="1"/>
          </p:cNvSpPr>
          <p:nvPr>
            <p:ph type="title"/>
          </p:nvPr>
        </p:nvSpPr>
        <p:spPr>
          <a:xfrm>
            <a:off x="540000" y="360000"/>
            <a:ext cx="10080000" cy="1008000"/>
          </a:xfrm>
        </p:spPr>
        <p:txBody>
          <a:bodyPr/>
          <a:lstStyle/>
          <a:p>
            <a:r>
              <a:rPr lang="en-US" noProof="0"/>
              <a:t>Click to edit Master title style</a:t>
            </a:r>
            <a:endParaRPr lang="en-AU" noProof="0" dirty="0"/>
          </a:p>
        </p:txBody>
      </p:sp>
      <p:sp>
        <p:nvSpPr>
          <p:cNvPr id="11" name="Content Placeholder 2">
            <a:extLst>
              <a:ext uri="{FF2B5EF4-FFF2-40B4-BE49-F238E27FC236}">
                <a16:creationId xmlns:a16="http://schemas.microsoft.com/office/drawing/2014/main" id="{7E6C549F-1F7B-41DD-ADF0-64B0D51DDAAB}"/>
              </a:ext>
            </a:extLst>
          </p:cNvPr>
          <p:cNvSpPr>
            <a:spLocks noGrp="1"/>
          </p:cNvSpPr>
          <p:nvPr>
            <p:ph sz="half" idx="16"/>
          </p:nvPr>
        </p:nvSpPr>
        <p:spPr>
          <a:xfrm>
            <a:off x="538901" y="1800000"/>
            <a:ext cx="6229098" cy="453520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cxnSp>
        <p:nvCxnSpPr>
          <p:cNvPr id="17" name="Straight Connector 16">
            <a:extLst>
              <a:ext uri="{FF2B5EF4-FFF2-40B4-BE49-F238E27FC236}">
                <a16:creationId xmlns:a16="http://schemas.microsoft.com/office/drawing/2014/main" id="{82CE467A-6B5B-43F6-973F-516915856717}"/>
              </a:ext>
              <a:ext uri="{C183D7F6-B498-43B3-948B-1728B52AA6E4}">
                <adec:decorative xmlns:adec="http://schemas.microsoft.com/office/drawing/2017/decorative" val="1"/>
              </a:ext>
            </a:extLst>
          </p:cNvPr>
          <p:cNvCxnSpPr>
            <a:cxnSpLocks/>
          </p:cNvCxnSpPr>
          <p:nvPr userDrawn="1"/>
        </p:nvCxnSpPr>
        <p:spPr>
          <a:xfrm>
            <a:off x="6948000" y="1728000"/>
            <a:ext cx="0" cy="460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7127998" y="1799999"/>
            <a:ext cx="4715997" cy="197999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4" name="Content Placeholder 2">
            <a:extLst>
              <a:ext uri="{FF2B5EF4-FFF2-40B4-BE49-F238E27FC236}">
                <a16:creationId xmlns:a16="http://schemas.microsoft.com/office/drawing/2014/main" id="{6AE65C04-84EB-4031-88C3-1FA3B7C76EF5}"/>
              </a:ext>
            </a:extLst>
          </p:cNvPr>
          <p:cNvSpPr>
            <a:spLocks noGrp="1"/>
          </p:cNvSpPr>
          <p:nvPr>
            <p:ph sz="half" idx="18"/>
          </p:nvPr>
        </p:nvSpPr>
        <p:spPr>
          <a:xfrm>
            <a:off x="7127998" y="3923999"/>
            <a:ext cx="4715997" cy="197999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6" name="Text Placeholder 12">
            <a:extLst>
              <a:ext uri="{FF2B5EF4-FFF2-40B4-BE49-F238E27FC236}">
                <a16:creationId xmlns:a16="http://schemas.microsoft.com/office/drawing/2014/main" id="{0EAFF04E-EED2-4901-9136-39CEC8DFA263}"/>
              </a:ext>
            </a:extLst>
          </p:cNvPr>
          <p:cNvSpPr>
            <a:spLocks noGrp="1"/>
          </p:cNvSpPr>
          <p:nvPr>
            <p:ph type="body" sz="quarter" idx="14" hasCustomPrompt="1"/>
          </p:nvPr>
        </p:nvSpPr>
        <p:spPr>
          <a:xfrm>
            <a:off x="7127998" y="6048000"/>
            <a:ext cx="4716000" cy="288000"/>
          </a:xfrm>
        </p:spPr>
        <p:txBody>
          <a:bodyPr anchor="b" anchorCtr="0">
            <a:normAutofit/>
          </a:bodyPr>
          <a:lstStyle>
            <a:lvl1pPr>
              <a:defRPr sz="1200">
                <a:solidFill>
                  <a:schemeClr val="accent1"/>
                </a:solidFill>
                <a:latin typeface="+mn-lt"/>
              </a:defRPr>
            </a:lvl1pPr>
          </a:lstStyle>
          <a:p>
            <a:pPr lvl="0"/>
            <a:r>
              <a:rPr lang="en-AU" noProof="0" dirty="0"/>
              <a:t>Caption</a:t>
            </a:r>
          </a:p>
        </p:txBody>
      </p:sp>
      <p:sp>
        <p:nvSpPr>
          <p:cNvPr id="6" name="Slide Number Placeholder 5">
            <a:extLst>
              <a:ext uri="{FF2B5EF4-FFF2-40B4-BE49-F238E27FC236}">
                <a16:creationId xmlns:a16="http://schemas.microsoft.com/office/drawing/2014/main" id="{AD7D6739-5371-B762-58B3-DA849DE6A79E}"/>
              </a:ext>
            </a:extLst>
          </p:cNvPr>
          <p:cNvSpPr>
            <a:spLocks noGrp="1"/>
          </p:cNvSpPr>
          <p:nvPr>
            <p:ph type="sldNum" sz="quarter" idx="15"/>
          </p:nvPr>
        </p:nvSpPr>
        <p:spPr/>
        <p:txBody>
          <a:body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56369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multi-content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ED457-3C24-5974-7940-E92CE3CEEBA5}"/>
              </a:ext>
            </a:extLst>
          </p:cNvPr>
          <p:cNvSpPr>
            <a:spLocks noGrp="1"/>
          </p:cNvSpPr>
          <p:nvPr>
            <p:ph type="title"/>
          </p:nvPr>
        </p:nvSpPr>
        <p:spPr/>
        <p:txBody>
          <a:bodyPr/>
          <a:lstStyle/>
          <a:p>
            <a:r>
              <a:rPr lang="en-US" noProof="0"/>
              <a:t>Click to edit Master title style</a:t>
            </a:r>
            <a:endParaRPr lang="en-AU" noProof="0" dirty="0"/>
          </a:p>
        </p:txBody>
      </p:sp>
      <p:cxnSp>
        <p:nvCxnSpPr>
          <p:cNvPr id="12" name="Straight Connector 11">
            <a:extLst>
              <a:ext uri="{FF2B5EF4-FFF2-40B4-BE49-F238E27FC236}">
                <a16:creationId xmlns:a16="http://schemas.microsoft.com/office/drawing/2014/main" id="{E70612CD-1BF1-42B5-8546-A674A0B86640}"/>
              </a:ext>
              <a:ext uri="{C183D7F6-B498-43B3-948B-1728B52AA6E4}">
                <adec:decorative xmlns:adec="http://schemas.microsoft.com/office/drawing/2017/decorative" val="1"/>
              </a:ext>
            </a:extLst>
          </p:cNvPr>
          <p:cNvCxnSpPr/>
          <p:nvPr userDrawn="1"/>
        </p:nvCxnSpPr>
        <p:spPr>
          <a:xfrm>
            <a:off x="360000" y="1548000"/>
            <a:ext cx="1148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sz="half" idx="2"/>
          </p:nvPr>
        </p:nvSpPr>
        <p:spPr>
          <a:xfrm>
            <a:off x="359999" y="1800000"/>
            <a:ext cx="5400000" cy="3947122"/>
          </a:xfrm>
        </p:spPr>
        <p:txBody>
          <a:bodyPr>
            <a:noAutofit/>
          </a:bodyPr>
          <a:lstStyle>
            <a:lvl1pPr>
              <a:defRPr sz="20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6" name="Content Placeholder 5"/>
          <p:cNvSpPr>
            <a:spLocks noGrp="1"/>
          </p:cNvSpPr>
          <p:nvPr>
            <p:ph sz="quarter" idx="4"/>
          </p:nvPr>
        </p:nvSpPr>
        <p:spPr>
          <a:xfrm>
            <a:off x="6444000" y="1800000"/>
            <a:ext cx="5400000" cy="3947122"/>
          </a:xfrm>
        </p:spPr>
        <p:txBody>
          <a:bodyPr>
            <a:noAutofit/>
          </a:bodyPr>
          <a:lstStyle>
            <a:lvl1pPr>
              <a:defRPr sz="20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7" name="Slide Number Placeholder 6">
            <a:extLst>
              <a:ext uri="{FF2B5EF4-FFF2-40B4-BE49-F238E27FC236}">
                <a16:creationId xmlns:a16="http://schemas.microsoft.com/office/drawing/2014/main" id="{8CC0920B-AC4B-0EAF-B89F-B7D590469196}"/>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3" name="Text Placeholder 14">
            <a:extLst>
              <a:ext uri="{FF2B5EF4-FFF2-40B4-BE49-F238E27FC236}">
                <a16:creationId xmlns:a16="http://schemas.microsoft.com/office/drawing/2014/main" id="{E108F276-503F-9AB7-1FF9-456333F7AA23}"/>
              </a:ext>
            </a:extLst>
          </p:cNvPr>
          <p:cNvSpPr>
            <a:spLocks noGrp="1"/>
          </p:cNvSpPr>
          <p:nvPr>
            <p:ph type="body" sz="quarter" idx="17" hasCustomPrompt="1"/>
          </p:nvPr>
        </p:nvSpPr>
        <p:spPr>
          <a:xfrm>
            <a:off x="838834" y="6107125"/>
            <a:ext cx="8531999" cy="324000"/>
          </a:xfrm>
        </p:spPr>
        <p:txBody>
          <a:bodyPr anchor="b" anchorCtr="0">
            <a:noAutofit/>
          </a:bodyPr>
          <a:lstStyle>
            <a:lvl1pPr>
              <a:spcAft>
                <a:spcPts val="0"/>
              </a:spcAft>
              <a:defRPr sz="1200" b="0">
                <a:solidFill>
                  <a:schemeClr val="accent1"/>
                </a:solidFill>
                <a:latin typeface="Public Sans SemiBold" pitchFamily="2"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pic>
        <p:nvPicPr>
          <p:cNvPr id="8" name="Graphic 7">
            <a:extLst>
              <a:ext uri="{FF2B5EF4-FFF2-40B4-BE49-F238E27FC236}">
                <a16:creationId xmlns:a16="http://schemas.microsoft.com/office/drawing/2014/main" id="{26EC0D02-28D5-5E22-D9D8-D2EB2B28379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000" y="6225506"/>
            <a:ext cx="390323" cy="632494"/>
          </a:xfrm>
          <a:prstGeom prst="rect">
            <a:avLst/>
          </a:prstGeom>
        </p:spPr>
      </p:pic>
    </p:spTree>
    <p:extLst>
      <p:ext uri="{BB962C8B-B14F-4D97-AF65-F5344CB8AC3E}">
        <p14:creationId xmlns:p14="http://schemas.microsoft.com/office/powerpoint/2010/main" val="965956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ver 4">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015FA7-CA1E-4E0E-B0CD-345D53738579}"/>
              </a:ext>
              <a:ext uri="{C183D7F6-B498-43B3-948B-1728B52AA6E4}">
                <adec:decorative xmlns:adec="http://schemas.microsoft.com/office/drawing/2017/decorative" val="1"/>
              </a:ext>
            </a:extLst>
          </p:cNvPr>
          <p:cNvSpPr/>
          <p:nvPr userDrawn="1"/>
        </p:nvSpPr>
        <p:spPr>
          <a:xfrm>
            <a:off x="0" y="0"/>
            <a:ext cx="5760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AU" dirty="0"/>
          </a:p>
        </p:txBody>
      </p:sp>
      <p:sp>
        <p:nvSpPr>
          <p:cNvPr id="9" name="Title 1">
            <a:extLst>
              <a:ext uri="{FF2B5EF4-FFF2-40B4-BE49-F238E27FC236}">
                <a16:creationId xmlns:a16="http://schemas.microsoft.com/office/drawing/2014/main" id="{49975CB4-437D-4935-B463-D9466467F43E}"/>
              </a:ext>
            </a:extLst>
          </p:cNvPr>
          <p:cNvSpPr>
            <a:spLocks noGrp="1"/>
          </p:cNvSpPr>
          <p:nvPr>
            <p:ph type="ctrTitle" hasCustomPrompt="1"/>
          </p:nvPr>
        </p:nvSpPr>
        <p:spPr>
          <a:xfrm>
            <a:off x="360000" y="1152000"/>
            <a:ext cx="5400000" cy="2520000"/>
          </a:xfrm>
          <a:ln>
            <a:noFill/>
          </a:ln>
        </p:spPr>
        <p:txBody>
          <a:bodyPr anchor="t">
            <a:noAutofit/>
          </a:bodyPr>
          <a:lstStyle>
            <a:lvl1pPr algn="l">
              <a:lnSpc>
                <a:spcPct val="90000"/>
              </a:lnSpc>
              <a:defRPr sz="3600">
                <a:solidFill>
                  <a:schemeClr val="bg1"/>
                </a:solidFill>
                <a:latin typeface="Arial" panose="020B0604020202020204" pitchFamily="34" charset="0"/>
                <a:cs typeface="Arial" panose="020B0604020202020204" pitchFamily="34" charset="0"/>
              </a:defRPr>
            </a:lvl1pPr>
          </a:lstStyle>
          <a:p>
            <a:r>
              <a:rPr lang="en-AU" noProof="0" dirty="0"/>
              <a:t>Click to edit </a:t>
            </a:r>
            <a:br>
              <a:rPr lang="en-AU" noProof="0" dirty="0"/>
            </a:br>
            <a:r>
              <a:rPr lang="en-AU" noProof="0" dirty="0"/>
              <a:t>presentation title</a:t>
            </a:r>
          </a:p>
        </p:txBody>
      </p:sp>
      <p:sp>
        <p:nvSpPr>
          <p:cNvPr id="13" name="Text Placeholder 14">
            <a:extLst>
              <a:ext uri="{FF2B5EF4-FFF2-40B4-BE49-F238E27FC236}">
                <a16:creationId xmlns:a16="http://schemas.microsoft.com/office/drawing/2014/main" id="{25AA79D1-E767-4316-BF8E-3A79D7A669D4}"/>
              </a:ext>
            </a:extLst>
          </p:cNvPr>
          <p:cNvSpPr>
            <a:spLocks noGrp="1"/>
          </p:cNvSpPr>
          <p:nvPr>
            <p:ph type="body" sz="quarter" idx="14" hasCustomPrompt="1"/>
          </p:nvPr>
        </p:nvSpPr>
        <p:spPr>
          <a:xfrm>
            <a:off x="360000" y="3924000"/>
            <a:ext cx="5400000" cy="602280"/>
          </a:xfrm>
        </p:spPr>
        <p:txBody>
          <a:bodyPr>
            <a:noAutofit/>
          </a:bodyPr>
          <a:lstStyle>
            <a:lvl1pPr>
              <a:lnSpc>
                <a:spcPct val="100000"/>
              </a:lnSpc>
              <a:spcAft>
                <a:spcPts val="0"/>
              </a:spcAft>
              <a:defRPr sz="1600" b="0">
                <a:solidFill>
                  <a:schemeClr val="bg1"/>
                </a:solidFill>
                <a:latin typeface="Arial" panose="020B0604020202020204" pitchFamily="34" charset="0"/>
                <a:cs typeface="Arial" panose="020B0604020202020204" pitchFamily="34"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AU" noProof="0" dirty="0"/>
              <a:t>Click to edit presentation subtitle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360000" y="6084000"/>
            <a:ext cx="5400000" cy="360000"/>
          </a:xfrm>
        </p:spPr>
        <p:txBody>
          <a:bodyPr anchor="b">
            <a:noAutofit/>
          </a:bodyPr>
          <a:lstStyle>
            <a:lvl1pPr algn="l">
              <a:spcAft>
                <a:spcPts val="0"/>
              </a:spcAft>
              <a:defRPr sz="10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AU" noProof="0" dirty="0"/>
              <a:t>Date Month Year</a:t>
            </a:r>
          </a:p>
        </p:txBody>
      </p:sp>
      <p:sp>
        <p:nvSpPr>
          <p:cNvPr id="5" name="Picture Placeholder 4">
            <a:extLst>
              <a:ext uri="{FF2B5EF4-FFF2-40B4-BE49-F238E27FC236}">
                <a16:creationId xmlns:a16="http://schemas.microsoft.com/office/drawing/2014/main" id="{47081598-8EF9-4067-828C-DA3306F39365}"/>
              </a:ext>
            </a:extLst>
          </p:cNvPr>
          <p:cNvSpPr>
            <a:spLocks noGrp="1"/>
          </p:cNvSpPr>
          <p:nvPr>
            <p:ph type="pic" sz="quarter" idx="13"/>
          </p:nvPr>
        </p:nvSpPr>
        <p:spPr>
          <a:xfrm>
            <a:off x="5760000" y="0"/>
            <a:ext cx="5071398" cy="6858000"/>
          </a:xfrm>
        </p:spPr>
        <p:txBody>
          <a:bodyPr/>
          <a:lstStyle>
            <a:lvl1pPr>
              <a:defRPr>
                <a:solidFill>
                  <a:schemeClr val="bg1"/>
                </a:solidFill>
              </a:defRPr>
            </a:lvl1pPr>
          </a:lstStyle>
          <a:p>
            <a:r>
              <a:rPr lang="en-US" noProof="0"/>
              <a:t>Click icon to add picture</a:t>
            </a:r>
            <a:endParaRPr lang="en-AU" noProof="0" dirty="0"/>
          </a:p>
        </p:txBody>
      </p:sp>
      <p:sp>
        <p:nvSpPr>
          <p:cNvPr id="10" name="Text Placeholder 14">
            <a:extLst>
              <a:ext uri="{FF2B5EF4-FFF2-40B4-BE49-F238E27FC236}">
                <a16:creationId xmlns:a16="http://schemas.microsoft.com/office/drawing/2014/main" id="{3C012845-B62F-D76C-625C-6233B404DC32}"/>
              </a:ext>
              <a:ext uri="{C183D7F6-B498-43B3-948B-1728B52AA6E4}">
                <adec:decorative xmlns:adec="http://schemas.microsoft.com/office/drawing/2017/decorative" val="1"/>
              </a:ext>
            </a:extLst>
          </p:cNvPr>
          <p:cNvSpPr>
            <a:spLocks noGrp="1"/>
          </p:cNvSpPr>
          <p:nvPr>
            <p:ph type="body" sz="quarter" idx="15" hasCustomPrompt="1"/>
          </p:nvPr>
        </p:nvSpPr>
        <p:spPr>
          <a:xfrm>
            <a:off x="360000" y="342000"/>
            <a:ext cx="4895034" cy="684000"/>
          </a:xfrm>
        </p:spPr>
        <p:txBody>
          <a:bodyPr>
            <a:noAutofit/>
          </a:bodyPr>
          <a:lstStyle>
            <a:lvl1pPr>
              <a:spcAft>
                <a:spcPts val="0"/>
              </a:spcAft>
              <a:defRPr sz="1200" b="0">
                <a:solidFill>
                  <a:schemeClr val="bg1"/>
                </a:solidFill>
                <a:latin typeface="Arial" panose="020B0604020202020204" pitchFamily="34" charset="0"/>
                <a:cs typeface="Arial" panose="020B0604020202020204" pitchFamily="34"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spTree>
    <p:extLst>
      <p:ext uri="{BB962C8B-B14F-4D97-AF65-F5344CB8AC3E}">
        <p14:creationId xmlns:p14="http://schemas.microsoft.com/office/powerpoint/2010/main" val="18864907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dirty="0"/>
          </a:p>
        </p:txBody>
      </p:sp>
    </p:spTree>
    <p:extLst>
      <p:ext uri="{BB962C8B-B14F-4D97-AF65-F5344CB8AC3E}">
        <p14:creationId xmlns:p14="http://schemas.microsoft.com/office/powerpoint/2010/main" val="30397023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A9A4D8C8-C855-4708-928A-81990B8AFB16}" type="datetimeFigureOut">
              <a:rPr lang="en-AU" smtClean="0"/>
              <a:t>21/08/2024</a:t>
            </a:fld>
            <a:endParaRPr lang="en-AU"/>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AU"/>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5063FE3D-858C-4F71-BA5F-3CF2218352D0}" type="slidenum">
              <a:rPr lang="en-AU" smtClean="0"/>
              <a:t>‹#›</a:t>
            </a:fld>
            <a:endParaRPr lang="en-AU"/>
          </a:p>
        </p:txBody>
      </p:sp>
    </p:spTree>
    <p:extLst>
      <p:ext uri="{BB962C8B-B14F-4D97-AF65-F5344CB8AC3E}">
        <p14:creationId xmlns:p14="http://schemas.microsoft.com/office/powerpoint/2010/main" val="9709223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SW Gov Logo">
    <p:spTree>
      <p:nvGrpSpPr>
        <p:cNvPr id="1" name=""/>
        <p:cNvGrpSpPr/>
        <p:nvPr/>
      </p:nvGrpSpPr>
      <p:grpSpPr>
        <a:xfrm>
          <a:off x="0" y="0"/>
          <a:ext cx="0" cy="0"/>
          <a:chOff x="0" y="0"/>
          <a:chExt cx="0" cy="0"/>
        </a:xfrm>
      </p:grpSpPr>
      <p:pic>
        <p:nvPicPr>
          <p:cNvPr id="2" name="Picture 1" descr="NSW Government logo">
            <a:extLst>
              <a:ext uri="{FF2B5EF4-FFF2-40B4-BE49-F238E27FC236}">
                <a16:creationId xmlns:a16="http://schemas.microsoft.com/office/drawing/2014/main" id="{AD67AF7A-B6F6-868B-368F-E39B7B6EB2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150837" y="2401500"/>
            <a:ext cx="1890326" cy="2055000"/>
          </a:xfrm>
          <a:prstGeom prst="rect">
            <a:avLst/>
          </a:prstGeom>
        </p:spPr>
      </p:pic>
    </p:spTree>
    <p:extLst>
      <p:ext uri="{BB962C8B-B14F-4D97-AF65-F5344CB8AC3E}">
        <p14:creationId xmlns:p14="http://schemas.microsoft.com/office/powerpoint/2010/main" val="27513266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NSW Gov Logo">
    <p:spTree>
      <p:nvGrpSpPr>
        <p:cNvPr id="1" name=""/>
        <p:cNvGrpSpPr/>
        <p:nvPr/>
      </p:nvGrpSpPr>
      <p:grpSpPr>
        <a:xfrm>
          <a:off x="0" y="0"/>
          <a:ext cx="0" cy="0"/>
          <a:chOff x="0" y="0"/>
          <a:chExt cx="0" cy="0"/>
        </a:xfrm>
      </p:grpSpPr>
      <p:pic>
        <p:nvPicPr>
          <p:cNvPr id="4" name="Picture 3" descr="Text&#10;&#10;Description automatically generated with medium confidence">
            <a:extLst>
              <a:ext uri="{FF2B5EF4-FFF2-40B4-BE49-F238E27FC236}">
                <a16:creationId xmlns:a16="http://schemas.microsoft.com/office/drawing/2014/main" id="{EB897FF7-1CE4-764E-0F98-1A5F2AB2FC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6755" y="2184574"/>
            <a:ext cx="7007470" cy="2488852"/>
          </a:xfrm>
          <a:prstGeom prst="rect">
            <a:avLst/>
          </a:prstGeom>
        </p:spPr>
      </p:pic>
    </p:spTree>
    <p:extLst>
      <p:ext uri="{BB962C8B-B14F-4D97-AF65-F5344CB8AC3E}">
        <p14:creationId xmlns:p14="http://schemas.microsoft.com/office/powerpoint/2010/main" val="112393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005139-C098-2BAF-1D2B-4D4D8D4937FC}"/>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noProof="0" dirty="0"/>
              <a:t>Click to edit Master title style</a:t>
            </a:r>
            <a:endParaRPr lang="en-AU" noProof="0" dirty="0"/>
          </a:p>
        </p:txBody>
      </p:sp>
      <p:cxnSp>
        <p:nvCxnSpPr>
          <p:cNvPr id="6" name="Straight Connector 5">
            <a:extLst>
              <a:ext uri="{FF2B5EF4-FFF2-40B4-BE49-F238E27FC236}">
                <a16:creationId xmlns:a16="http://schemas.microsoft.com/office/drawing/2014/main" id="{3420F865-F864-49C9-ADB1-BAF2D9EDE866}"/>
              </a:ext>
              <a:ext uri="{C183D7F6-B498-43B3-948B-1728B52AA6E4}">
                <adec:decorative xmlns:adec="http://schemas.microsoft.com/office/drawing/2017/decorative" val="1"/>
              </a:ext>
            </a:extLst>
          </p:cNvPr>
          <p:cNvCxnSpPr/>
          <p:nvPr userDrawn="1"/>
        </p:nvCxnSpPr>
        <p:spPr>
          <a:xfrm>
            <a:off x="360000" y="1548000"/>
            <a:ext cx="11484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able Placeholder 9">
            <a:extLst>
              <a:ext uri="{FF2B5EF4-FFF2-40B4-BE49-F238E27FC236}">
                <a16:creationId xmlns:a16="http://schemas.microsoft.com/office/drawing/2014/main" id="{F8D9268B-FAD5-4A3C-B190-A50230A1D12D}"/>
              </a:ext>
            </a:extLst>
          </p:cNvPr>
          <p:cNvSpPr>
            <a:spLocks noGrp="1"/>
          </p:cNvSpPr>
          <p:nvPr>
            <p:ph type="tbl" sz="quarter" idx="13"/>
          </p:nvPr>
        </p:nvSpPr>
        <p:spPr>
          <a:xfrm>
            <a:off x="360362" y="1908001"/>
            <a:ext cx="11483638" cy="3947122"/>
          </a:xfrm>
        </p:spPr>
        <p:txBody>
          <a:bodyPr/>
          <a:lstStyle>
            <a:lvl1pPr>
              <a:defRPr>
                <a:latin typeface="Arial" panose="020B0604020202020204" pitchFamily="34" charset="0"/>
                <a:cs typeface="Arial" panose="020B0604020202020204" pitchFamily="34" charset="0"/>
              </a:defRPr>
            </a:lvl1pPr>
          </a:lstStyle>
          <a:p>
            <a:r>
              <a:rPr lang="en-US" noProof="0"/>
              <a:t>Click icon to add table</a:t>
            </a:r>
            <a:endParaRPr lang="en-AU" noProof="0" dirty="0"/>
          </a:p>
        </p:txBody>
      </p:sp>
      <p:sp>
        <p:nvSpPr>
          <p:cNvPr id="4" name="Slide Number Placeholder 3">
            <a:extLst>
              <a:ext uri="{FF2B5EF4-FFF2-40B4-BE49-F238E27FC236}">
                <a16:creationId xmlns:a16="http://schemas.microsoft.com/office/drawing/2014/main" id="{119A8057-F61F-CB11-BD7F-686904EB0E67}"/>
              </a:ext>
            </a:extLst>
          </p:cNvPr>
          <p:cNvSpPr>
            <a:spLocks noGrp="1"/>
          </p:cNvSpPr>
          <p:nvPr>
            <p:ph type="sldNum" sz="quarter" idx="14"/>
          </p:nvPr>
        </p:nvSpPr>
        <p:spPr/>
        <p:txBody>
          <a:bodyPr/>
          <a:lstStyle/>
          <a:p>
            <a:fld id="{10A01DC5-1685-4615-8240-15192985C6A2}" type="slidenum">
              <a:rPr lang="en-AU" smtClean="0"/>
              <a:pPr/>
              <a:t>‹#›</a:t>
            </a:fld>
            <a:endParaRPr lang="en-AU" dirty="0"/>
          </a:p>
        </p:txBody>
      </p:sp>
      <p:sp>
        <p:nvSpPr>
          <p:cNvPr id="2" name="Text Placeholder 14">
            <a:extLst>
              <a:ext uri="{FF2B5EF4-FFF2-40B4-BE49-F238E27FC236}">
                <a16:creationId xmlns:a16="http://schemas.microsoft.com/office/drawing/2014/main" id="{ED6F9511-16C7-8FA9-D862-DA9219AFA3F8}"/>
              </a:ext>
            </a:extLst>
          </p:cNvPr>
          <p:cNvSpPr>
            <a:spLocks noGrp="1"/>
          </p:cNvSpPr>
          <p:nvPr>
            <p:ph type="body" sz="quarter" idx="15" hasCustomPrompt="1"/>
          </p:nvPr>
        </p:nvSpPr>
        <p:spPr>
          <a:xfrm>
            <a:off x="861138" y="6241319"/>
            <a:ext cx="8531999" cy="216002"/>
          </a:xfrm>
        </p:spPr>
        <p:txBody>
          <a:bodyPr anchor="b" anchorCtr="0">
            <a:noAutofit/>
          </a:bodyPr>
          <a:lstStyle>
            <a:lvl1pPr>
              <a:spcAft>
                <a:spcPts val="0"/>
              </a:spcAft>
              <a:defRPr sz="1200" b="0">
                <a:solidFill>
                  <a:schemeClr val="accent1"/>
                </a:solidFill>
                <a:latin typeface="Arial" panose="020B0604020202020204" pitchFamily="34" charset="0"/>
                <a:cs typeface="Arial" panose="020B0604020202020204" pitchFamily="34"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pic>
        <p:nvPicPr>
          <p:cNvPr id="7" name="Graphic 6">
            <a:extLst>
              <a:ext uri="{FF2B5EF4-FFF2-40B4-BE49-F238E27FC236}">
                <a16:creationId xmlns:a16="http://schemas.microsoft.com/office/drawing/2014/main" id="{456397E0-02DC-5C03-9D86-31C6FE86398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000" y="6225506"/>
            <a:ext cx="390323" cy="632494"/>
          </a:xfrm>
          <a:prstGeom prst="rect">
            <a:avLst/>
          </a:prstGeom>
        </p:spPr>
      </p:pic>
    </p:spTree>
    <p:extLst>
      <p:ext uri="{BB962C8B-B14F-4D97-AF65-F5344CB8AC3E}">
        <p14:creationId xmlns:p14="http://schemas.microsoft.com/office/powerpoint/2010/main" val="4267346654"/>
      </p:ext>
    </p:extLst>
  </p:cSld>
  <p:clrMapOvr>
    <a:masterClrMapping/>
  </p:clrMapOvr>
  <p:extLst>
    <p:ext uri="{DCECCB84-F9BA-43D5-87BE-67443E8EF086}">
      <p15:sldGuideLst xmlns:p15="http://schemas.microsoft.com/office/powerpoint/2012/main">
        <p15:guide id="1" orient="horz" pos="4224"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1">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821F75-2CD6-160D-4918-8B0E132B83D2}"/>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AU"/>
          </a:p>
        </p:txBody>
      </p:sp>
      <p:sp>
        <p:nvSpPr>
          <p:cNvPr id="3" name="Slide Number Placeholder 2">
            <a:extLst>
              <a:ext uri="{FF2B5EF4-FFF2-40B4-BE49-F238E27FC236}">
                <a16:creationId xmlns:a16="http://schemas.microsoft.com/office/drawing/2014/main" id="{50577C0E-B1B9-7F5F-3A8D-575B8D4B55BB}"/>
              </a:ext>
            </a:extLst>
          </p:cNvPr>
          <p:cNvSpPr>
            <a:spLocks noGrp="1"/>
          </p:cNvSpPr>
          <p:nvPr>
            <p:ph type="sldNum" sz="quarter" idx="14"/>
          </p:nvPr>
        </p:nvSpPr>
        <p:spPr/>
        <p:txBody>
          <a:bodyPr/>
          <a:lstStyle/>
          <a:p>
            <a:fld id="{10A01DC5-1685-4615-8240-15192985C6A2}" type="slidenum">
              <a:rPr lang="en-AU" smtClean="0"/>
              <a:pPr/>
              <a:t>‹#›</a:t>
            </a:fld>
            <a:endParaRPr lang="en-AU" dirty="0"/>
          </a:p>
        </p:txBody>
      </p:sp>
      <p:sp>
        <p:nvSpPr>
          <p:cNvPr id="4" name="Text Placeholder 14">
            <a:extLst>
              <a:ext uri="{FF2B5EF4-FFF2-40B4-BE49-F238E27FC236}">
                <a16:creationId xmlns:a16="http://schemas.microsoft.com/office/drawing/2014/main" id="{04FEBA74-1174-BF1E-48FC-E8D12518310B}"/>
              </a:ext>
            </a:extLst>
          </p:cNvPr>
          <p:cNvSpPr>
            <a:spLocks noGrp="1"/>
          </p:cNvSpPr>
          <p:nvPr>
            <p:ph type="body" sz="quarter" idx="15" hasCustomPrompt="1"/>
          </p:nvPr>
        </p:nvSpPr>
        <p:spPr>
          <a:xfrm>
            <a:off x="861138" y="6241319"/>
            <a:ext cx="8531999" cy="216002"/>
          </a:xfrm>
        </p:spPr>
        <p:txBody>
          <a:bodyPr anchor="b" anchorCtr="0">
            <a:noAutofit/>
          </a:bodyPr>
          <a:lstStyle>
            <a:lvl1pPr>
              <a:spcAft>
                <a:spcPts val="0"/>
              </a:spcAft>
              <a:defRPr sz="1200" b="0">
                <a:solidFill>
                  <a:schemeClr val="accent1"/>
                </a:solidFill>
                <a:latin typeface="Arial" panose="020B0604020202020204" pitchFamily="34" charset="0"/>
                <a:cs typeface="Arial" panose="020B0604020202020204" pitchFamily="34"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pic>
        <p:nvPicPr>
          <p:cNvPr id="5" name="Graphic 4">
            <a:extLst>
              <a:ext uri="{FF2B5EF4-FFF2-40B4-BE49-F238E27FC236}">
                <a16:creationId xmlns:a16="http://schemas.microsoft.com/office/drawing/2014/main" id="{638D78E5-EC2A-EB8C-BD70-CDA89CFBCBA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000" y="6225506"/>
            <a:ext cx="390323" cy="632494"/>
          </a:xfrm>
          <a:prstGeom prst="rect">
            <a:avLst/>
          </a:prstGeom>
        </p:spPr>
      </p:pic>
    </p:spTree>
    <p:extLst>
      <p:ext uri="{BB962C8B-B14F-4D97-AF65-F5344CB8AC3E}">
        <p14:creationId xmlns:p14="http://schemas.microsoft.com/office/powerpoint/2010/main" val="3565172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005139-C098-2BAF-1D2B-4D4D8D4937FC}"/>
              </a:ext>
            </a:extLst>
          </p:cNvPr>
          <p:cNvSpPr>
            <a:spLocks noGrp="1"/>
          </p:cNvSpPr>
          <p:nvPr>
            <p:ph type="title"/>
          </p:nvPr>
        </p:nvSpPr>
        <p:spPr/>
        <p:txBody>
          <a:bodyPr/>
          <a:lstStyle/>
          <a:p>
            <a:r>
              <a:rPr lang="en-US" noProof="0"/>
              <a:t>Click to edit Master title style</a:t>
            </a:r>
            <a:endParaRPr lang="en-AU" noProof="0" dirty="0"/>
          </a:p>
        </p:txBody>
      </p:sp>
      <p:cxnSp>
        <p:nvCxnSpPr>
          <p:cNvPr id="6" name="Straight Connector 5">
            <a:extLst>
              <a:ext uri="{FF2B5EF4-FFF2-40B4-BE49-F238E27FC236}">
                <a16:creationId xmlns:a16="http://schemas.microsoft.com/office/drawing/2014/main" id="{3420F865-F864-49C9-ADB1-BAF2D9EDE866}"/>
              </a:ext>
              <a:ext uri="{C183D7F6-B498-43B3-948B-1728B52AA6E4}">
                <adec:decorative xmlns:adec="http://schemas.microsoft.com/office/drawing/2017/decorative" val="1"/>
              </a:ext>
            </a:extLst>
          </p:cNvPr>
          <p:cNvCxnSpPr/>
          <p:nvPr userDrawn="1"/>
        </p:nvCxnSpPr>
        <p:spPr>
          <a:xfrm>
            <a:off x="360000" y="1548000"/>
            <a:ext cx="11484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able Placeholder 9">
            <a:extLst>
              <a:ext uri="{FF2B5EF4-FFF2-40B4-BE49-F238E27FC236}">
                <a16:creationId xmlns:a16="http://schemas.microsoft.com/office/drawing/2014/main" id="{F8D9268B-FAD5-4A3C-B190-A50230A1D12D}"/>
              </a:ext>
            </a:extLst>
          </p:cNvPr>
          <p:cNvSpPr>
            <a:spLocks noGrp="1"/>
          </p:cNvSpPr>
          <p:nvPr>
            <p:ph type="tbl" sz="quarter" idx="13"/>
          </p:nvPr>
        </p:nvSpPr>
        <p:spPr>
          <a:xfrm>
            <a:off x="360362" y="1908001"/>
            <a:ext cx="5616000" cy="3839124"/>
          </a:xfrm>
        </p:spPr>
        <p:txBody>
          <a:bodyPr/>
          <a:lstStyle>
            <a:lvl1pPr>
              <a:defRPr>
                <a:latin typeface="+mn-lt"/>
              </a:defRPr>
            </a:lvl1pPr>
          </a:lstStyle>
          <a:p>
            <a:r>
              <a:rPr lang="en-US" noProof="0"/>
              <a:t>Click icon to add table</a:t>
            </a:r>
            <a:endParaRPr lang="en-AU" noProof="0" dirty="0"/>
          </a:p>
        </p:txBody>
      </p:sp>
      <p:sp>
        <p:nvSpPr>
          <p:cNvPr id="2" name="Table Placeholder 9">
            <a:extLst>
              <a:ext uri="{FF2B5EF4-FFF2-40B4-BE49-F238E27FC236}">
                <a16:creationId xmlns:a16="http://schemas.microsoft.com/office/drawing/2014/main" id="{92BD0FCE-0804-4AAE-615C-566A4F2FAFEF}"/>
              </a:ext>
            </a:extLst>
          </p:cNvPr>
          <p:cNvSpPr>
            <a:spLocks noGrp="1"/>
          </p:cNvSpPr>
          <p:nvPr>
            <p:ph type="tbl" sz="quarter" idx="15"/>
          </p:nvPr>
        </p:nvSpPr>
        <p:spPr>
          <a:xfrm>
            <a:off x="6228000" y="1908001"/>
            <a:ext cx="5616000" cy="3839124"/>
          </a:xfrm>
        </p:spPr>
        <p:txBody>
          <a:bodyPr/>
          <a:lstStyle>
            <a:lvl1pPr>
              <a:defRPr>
                <a:latin typeface="+mn-lt"/>
              </a:defRPr>
            </a:lvl1pPr>
          </a:lstStyle>
          <a:p>
            <a:r>
              <a:rPr lang="en-US" noProof="0"/>
              <a:t>Click icon to add table</a:t>
            </a:r>
            <a:endParaRPr lang="en-AU" noProof="0" dirty="0"/>
          </a:p>
        </p:txBody>
      </p:sp>
      <p:sp>
        <p:nvSpPr>
          <p:cNvPr id="4" name="Slide Number Placeholder 3">
            <a:extLst>
              <a:ext uri="{FF2B5EF4-FFF2-40B4-BE49-F238E27FC236}">
                <a16:creationId xmlns:a16="http://schemas.microsoft.com/office/drawing/2014/main" id="{119A8057-F61F-CB11-BD7F-686904EB0E67}"/>
              </a:ext>
            </a:extLst>
          </p:cNvPr>
          <p:cNvSpPr>
            <a:spLocks noGrp="1"/>
          </p:cNvSpPr>
          <p:nvPr>
            <p:ph type="sldNum" sz="quarter" idx="14"/>
          </p:nvPr>
        </p:nvSpPr>
        <p:spPr/>
        <p:txBody>
          <a:bodyPr/>
          <a:lstStyle/>
          <a:p>
            <a:fld id="{10A01DC5-1685-4615-8240-15192985C6A2}" type="slidenum">
              <a:rPr lang="en-AU" smtClean="0"/>
              <a:pPr/>
              <a:t>‹#›</a:t>
            </a:fld>
            <a:endParaRPr lang="en-AU" dirty="0"/>
          </a:p>
        </p:txBody>
      </p:sp>
      <p:sp>
        <p:nvSpPr>
          <p:cNvPr id="8" name="Text Placeholder 14">
            <a:extLst>
              <a:ext uri="{FF2B5EF4-FFF2-40B4-BE49-F238E27FC236}">
                <a16:creationId xmlns:a16="http://schemas.microsoft.com/office/drawing/2014/main" id="{3FD4F2B4-E707-5E09-207E-F9EB1E08B3A7}"/>
              </a:ext>
            </a:extLst>
          </p:cNvPr>
          <p:cNvSpPr>
            <a:spLocks noGrp="1"/>
          </p:cNvSpPr>
          <p:nvPr>
            <p:ph type="body" sz="quarter" idx="16" hasCustomPrompt="1"/>
          </p:nvPr>
        </p:nvSpPr>
        <p:spPr>
          <a:xfrm>
            <a:off x="861138" y="6241319"/>
            <a:ext cx="8531999" cy="216002"/>
          </a:xfrm>
        </p:spPr>
        <p:txBody>
          <a:bodyPr anchor="b" anchorCtr="0">
            <a:noAutofit/>
          </a:bodyPr>
          <a:lstStyle>
            <a:lvl1pPr>
              <a:spcAft>
                <a:spcPts val="0"/>
              </a:spcAft>
              <a:defRPr sz="1200" b="0">
                <a:solidFill>
                  <a:schemeClr val="accent1"/>
                </a:solidFill>
                <a:latin typeface="Arial" panose="020B0604020202020204" pitchFamily="34" charset="0"/>
                <a:cs typeface="Arial" panose="020B0604020202020204" pitchFamily="34"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pic>
        <p:nvPicPr>
          <p:cNvPr id="9" name="Graphic 8">
            <a:extLst>
              <a:ext uri="{FF2B5EF4-FFF2-40B4-BE49-F238E27FC236}">
                <a16:creationId xmlns:a16="http://schemas.microsoft.com/office/drawing/2014/main" id="{7F49405C-BD6B-3793-A69F-D4D87A84FED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0000" y="6225506"/>
            <a:ext cx="390323" cy="632494"/>
          </a:xfrm>
          <a:prstGeom prst="rect">
            <a:avLst/>
          </a:prstGeom>
        </p:spPr>
      </p:pic>
    </p:spTree>
    <p:extLst>
      <p:ext uri="{BB962C8B-B14F-4D97-AF65-F5344CB8AC3E}">
        <p14:creationId xmlns:p14="http://schemas.microsoft.com/office/powerpoint/2010/main" val="25057279"/>
      </p:ext>
    </p:extLst>
  </p:cSld>
  <p:clrMapOvr>
    <a:masterClrMapping/>
  </p:clrMapOvr>
  <p:extLst>
    <p:ext uri="{DCECCB84-F9BA-43D5-87BE-67443E8EF086}">
      <p15:sldGuideLst xmlns:p15="http://schemas.microsoft.com/office/powerpoint/2012/main">
        <p15:guide id="1" orient="horz" pos="4224"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cknowledgement / Introduc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CB7EDC-2E94-0420-C614-5FB4A0FB0C0B}"/>
              </a:ext>
              <a:ext uri="{C183D7F6-B498-43B3-948B-1728B52AA6E4}">
                <adec:decorative xmlns:adec="http://schemas.microsoft.com/office/drawing/2017/decorative" val="1"/>
              </a:ext>
            </a:extLst>
          </p:cNvPr>
          <p:cNvSpPr/>
          <p:nvPr userDrawn="1"/>
        </p:nvSpPr>
        <p:spPr>
          <a:xfrm>
            <a:off x="0" y="0"/>
            <a:ext cx="5040000" cy="6858000"/>
          </a:xfrm>
          <a:prstGeom prst="rect">
            <a:avLst/>
          </a:pr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t" anchorCtr="0"/>
          <a:lstStyle/>
          <a:p>
            <a:pPr algn="ctr"/>
            <a:endParaRPr lang="en-AU"/>
          </a:p>
        </p:txBody>
      </p:sp>
      <p:sp>
        <p:nvSpPr>
          <p:cNvPr id="8" name="Title 1">
            <a:extLst>
              <a:ext uri="{FF2B5EF4-FFF2-40B4-BE49-F238E27FC236}">
                <a16:creationId xmlns:a16="http://schemas.microsoft.com/office/drawing/2014/main" id="{8B6F15D0-AE99-5E95-E10F-E8416680942A}"/>
              </a:ext>
            </a:extLst>
          </p:cNvPr>
          <p:cNvSpPr>
            <a:spLocks noGrp="1"/>
          </p:cNvSpPr>
          <p:nvPr>
            <p:ph type="title"/>
          </p:nvPr>
        </p:nvSpPr>
        <p:spPr>
          <a:xfrm>
            <a:off x="5404302" y="1116225"/>
            <a:ext cx="5400000" cy="1008000"/>
          </a:xfrm>
        </p:spPr>
        <p:txBody>
          <a:bodyPr/>
          <a:lstStyle>
            <a:lvl1pPr>
              <a:defRPr/>
            </a:lvl1pPr>
          </a:lstStyle>
          <a:p>
            <a:r>
              <a:rPr lang="en-US" noProof="0"/>
              <a:t>Click to edit Master title style</a:t>
            </a:r>
            <a:endParaRPr lang="en-AU" noProof="0" dirty="0"/>
          </a:p>
        </p:txBody>
      </p:sp>
      <p:sp>
        <p:nvSpPr>
          <p:cNvPr id="11" name="Text Placeholder 10">
            <a:extLst>
              <a:ext uri="{FF2B5EF4-FFF2-40B4-BE49-F238E27FC236}">
                <a16:creationId xmlns:a16="http://schemas.microsoft.com/office/drawing/2014/main" id="{2FAB4FCE-5DFB-4423-ADC8-E6C79ABBEDD2}"/>
              </a:ext>
            </a:extLst>
          </p:cNvPr>
          <p:cNvSpPr>
            <a:spLocks noGrp="1"/>
          </p:cNvSpPr>
          <p:nvPr>
            <p:ph type="body" sz="quarter" idx="14"/>
          </p:nvPr>
        </p:nvSpPr>
        <p:spPr>
          <a:xfrm>
            <a:off x="5400000" y="2304225"/>
            <a:ext cx="6408000" cy="3636000"/>
          </a:xfrm>
        </p:spPr>
        <p:txBody>
          <a:bodyPr>
            <a:noAutofit/>
          </a:bodyPr>
          <a:lstStyle>
            <a:lvl1pPr>
              <a:defRPr sz="1800">
                <a:solidFill>
                  <a:schemeClr val="tx1"/>
                </a:solidFill>
                <a:latin typeface="+mn-lt"/>
              </a:defRPr>
            </a:lvl1pPr>
            <a:lvl2pPr>
              <a:defRPr sz="1800">
                <a:solidFill>
                  <a:schemeClr val="tx1"/>
                </a:solidFill>
                <a:latin typeface="+mn-lt"/>
              </a:defRPr>
            </a:lvl2pPr>
            <a:lvl3pPr>
              <a:defRPr sz="3600">
                <a:solidFill>
                  <a:schemeClr val="bg2"/>
                </a:solidFill>
                <a:latin typeface="+mn-lt"/>
              </a:defRPr>
            </a:lvl3pPr>
            <a:lvl4pPr>
              <a:defRPr sz="3600">
                <a:solidFill>
                  <a:schemeClr val="bg2"/>
                </a:solidFill>
                <a:latin typeface="+mn-lt"/>
              </a:defRPr>
            </a:lvl4pPr>
            <a:lvl5pPr>
              <a:defRPr sz="3600">
                <a:solidFill>
                  <a:schemeClr val="bg2"/>
                </a:solidFill>
                <a:latin typeface="+mn-lt"/>
              </a:defRPr>
            </a:lvl5pPr>
          </a:lstStyle>
          <a:p>
            <a:pPr lvl="0"/>
            <a:r>
              <a:rPr lang="en-US" noProof="0" dirty="0"/>
              <a:t>Click to edit Master text styles</a:t>
            </a:r>
          </a:p>
        </p:txBody>
      </p:sp>
      <p:sp>
        <p:nvSpPr>
          <p:cNvPr id="9" name="Picture Placeholder 8">
            <a:extLst>
              <a:ext uri="{FF2B5EF4-FFF2-40B4-BE49-F238E27FC236}">
                <a16:creationId xmlns:a16="http://schemas.microsoft.com/office/drawing/2014/main" id="{516D7771-B92C-4B57-B3D3-8B15F5B9689C}"/>
              </a:ext>
              <a:ext uri="{C183D7F6-B498-43B3-948B-1728B52AA6E4}">
                <adec:decorative xmlns:adec="http://schemas.microsoft.com/office/drawing/2017/decorative" val="0"/>
              </a:ext>
            </a:extLst>
          </p:cNvPr>
          <p:cNvSpPr>
            <a:spLocks noGrp="1"/>
          </p:cNvSpPr>
          <p:nvPr>
            <p:ph type="pic" sz="quarter" idx="13"/>
          </p:nvPr>
        </p:nvSpPr>
        <p:spPr>
          <a:xfrm>
            <a:off x="0" y="0"/>
            <a:ext cx="5040000" cy="6858000"/>
          </a:xfrm>
        </p:spPr>
        <p:txBody>
          <a:bodyPr/>
          <a:lstStyle>
            <a:lvl1pPr>
              <a:defRPr>
                <a:solidFill>
                  <a:schemeClr val="bg1"/>
                </a:solidFill>
              </a:defRPr>
            </a:lvl1pPr>
          </a:lstStyle>
          <a:p>
            <a:r>
              <a:rPr lang="en-US" noProof="0" dirty="0"/>
              <a:t>Click icon to add picture</a:t>
            </a:r>
            <a:endParaRPr lang="en-AU" noProof="0" dirty="0"/>
          </a:p>
        </p:txBody>
      </p:sp>
      <p:sp>
        <p:nvSpPr>
          <p:cNvPr id="13" name="Text Placeholder 12">
            <a:extLst>
              <a:ext uri="{FF2B5EF4-FFF2-40B4-BE49-F238E27FC236}">
                <a16:creationId xmlns:a16="http://schemas.microsoft.com/office/drawing/2014/main" id="{518B06DF-F3D5-44F7-AB62-30A2ED1F46C7}"/>
              </a:ext>
            </a:extLst>
          </p:cNvPr>
          <p:cNvSpPr>
            <a:spLocks noGrp="1"/>
          </p:cNvSpPr>
          <p:nvPr>
            <p:ph type="body" sz="quarter" idx="15" hasCustomPrompt="1"/>
          </p:nvPr>
        </p:nvSpPr>
        <p:spPr>
          <a:xfrm>
            <a:off x="5400000" y="5976000"/>
            <a:ext cx="6407999" cy="360000"/>
          </a:xfrm>
        </p:spPr>
        <p:txBody>
          <a:bodyPr anchor="b">
            <a:noAutofit/>
          </a:bodyPr>
          <a:lstStyle>
            <a:lvl1pPr>
              <a:defRPr sz="1400">
                <a:solidFill>
                  <a:schemeClr val="accent1"/>
                </a:solidFill>
                <a:latin typeface="+mn-lt"/>
              </a:defRPr>
            </a:lvl1pPr>
          </a:lstStyle>
          <a:p>
            <a:pPr lvl="0"/>
            <a:r>
              <a:rPr lang="en-AU" noProof="0" dirty="0"/>
              <a:t>Caption</a:t>
            </a:r>
          </a:p>
        </p:txBody>
      </p:sp>
      <p:sp>
        <p:nvSpPr>
          <p:cNvPr id="5" name="Slide Number Placeholder 4">
            <a:extLst>
              <a:ext uri="{FF2B5EF4-FFF2-40B4-BE49-F238E27FC236}">
                <a16:creationId xmlns:a16="http://schemas.microsoft.com/office/drawing/2014/main" id="{FA1D6039-007D-7CE1-2455-85685924710B}"/>
              </a:ext>
            </a:extLst>
          </p:cNvPr>
          <p:cNvSpPr>
            <a:spLocks noGrp="1"/>
          </p:cNvSpPr>
          <p:nvPr>
            <p:ph type="sldNum" sz="quarter" idx="16"/>
          </p:nvPr>
        </p:nvSpPr>
        <p:spPr/>
        <p:txBody>
          <a:bodyPr/>
          <a:lstStyle/>
          <a:p>
            <a:fld id="{10A01DC5-1685-4615-8240-15192985C6A2}" type="slidenum">
              <a:rPr lang="en-AU" smtClean="0"/>
              <a:pPr/>
              <a:t>‹#›</a:t>
            </a:fld>
            <a:endParaRPr lang="en-AU" dirty="0"/>
          </a:p>
        </p:txBody>
      </p:sp>
      <p:sp>
        <p:nvSpPr>
          <p:cNvPr id="6" name="Text Placeholder 14">
            <a:extLst>
              <a:ext uri="{FF2B5EF4-FFF2-40B4-BE49-F238E27FC236}">
                <a16:creationId xmlns:a16="http://schemas.microsoft.com/office/drawing/2014/main" id="{0015DF01-CFED-F15F-8160-A8FBBAADCE3E}"/>
              </a:ext>
              <a:ext uri="{C183D7F6-B498-43B3-948B-1728B52AA6E4}">
                <adec:decorative xmlns:adec="http://schemas.microsoft.com/office/drawing/2017/decorative" val="1"/>
              </a:ext>
            </a:extLst>
          </p:cNvPr>
          <p:cNvSpPr>
            <a:spLocks noGrp="1"/>
          </p:cNvSpPr>
          <p:nvPr>
            <p:ph type="body" sz="quarter" idx="17" hasCustomPrompt="1"/>
          </p:nvPr>
        </p:nvSpPr>
        <p:spPr>
          <a:xfrm>
            <a:off x="5923695" y="360000"/>
            <a:ext cx="5400000" cy="684000"/>
          </a:xfrm>
        </p:spPr>
        <p:txBody>
          <a:bodyPr>
            <a:noAutofit/>
          </a:bodyPr>
          <a:lstStyle>
            <a:lvl1pPr>
              <a:spcAft>
                <a:spcPts val="0"/>
              </a:spcAft>
              <a:defRPr sz="1200" b="0">
                <a:solidFill>
                  <a:schemeClr val="accent1"/>
                </a:solidFill>
                <a:latin typeface="Public Sans SemiBold" pitchFamily="2"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AU" noProof="0" dirty="0"/>
              <a:t>South Western Sydney Local Health District</a:t>
            </a:r>
          </a:p>
        </p:txBody>
      </p:sp>
      <p:pic>
        <p:nvPicPr>
          <p:cNvPr id="4" name="Graphic 3">
            <a:extLst>
              <a:ext uri="{FF2B5EF4-FFF2-40B4-BE49-F238E27FC236}">
                <a16:creationId xmlns:a16="http://schemas.microsoft.com/office/drawing/2014/main" id="{0F6BA151-F907-F4DB-9326-C99F7D70404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22646" y="-2108"/>
            <a:ext cx="390323" cy="542747"/>
          </a:xfrm>
          <a:prstGeom prst="rect">
            <a:avLst/>
          </a:prstGeom>
        </p:spPr>
      </p:pic>
    </p:spTree>
    <p:extLst>
      <p:ext uri="{BB962C8B-B14F-4D97-AF65-F5344CB8AC3E}">
        <p14:creationId xmlns:p14="http://schemas.microsoft.com/office/powerpoint/2010/main" val="741318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chemeClr val="bg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8EDD08B-0E5C-4DF0-9C56-CC522D170EAA}"/>
              </a:ext>
            </a:extLst>
          </p:cNvPr>
          <p:cNvSpPr>
            <a:spLocks noGrp="1"/>
          </p:cNvSpPr>
          <p:nvPr>
            <p:ph type="body" sz="quarter" idx="11" hasCustomPrompt="1"/>
          </p:nvPr>
        </p:nvSpPr>
        <p:spPr>
          <a:xfrm>
            <a:off x="8952000" y="3960000"/>
            <a:ext cx="2880000" cy="2880000"/>
          </a:xfrm>
        </p:spPr>
        <p:txBody>
          <a:bodyPr anchor="b">
            <a:noAutofit/>
          </a:bodyPr>
          <a:lstStyle>
            <a:lvl1pPr algn="r">
              <a:lnSpc>
                <a:spcPct val="80000"/>
              </a:lnSpc>
              <a:spcAft>
                <a:spcPts val="0"/>
              </a:spcAft>
              <a:defRPr sz="1900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AU" noProof="0" dirty="0"/>
              <a:t>#</a:t>
            </a:r>
          </a:p>
        </p:txBody>
      </p:sp>
      <p:sp>
        <p:nvSpPr>
          <p:cNvPr id="11" name="Rectangle 10">
            <a:extLst>
              <a:ext uri="{FF2B5EF4-FFF2-40B4-BE49-F238E27FC236}">
                <a16:creationId xmlns:a16="http://schemas.microsoft.com/office/drawing/2014/main" id="{9A749B96-CC6C-5E0D-7526-5FCB4CF3DC72}"/>
              </a:ext>
              <a:ext uri="{C183D7F6-B498-43B3-948B-1728B52AA6E4}">
                <adec:decorative xmlns:adec="http://schemas.microsoft.com/office/drawing/2017/decorative" val="1"/>
              </a:ext>
            </a:extLst>
          </p:cNvPr>
          <p:cNvSpPr/>
          <p:nvPr userDrawn="1"/>
        </p:nvSpPr>
        <p:spPr>
          <a:xfrm>
            <a:off x="-1" y="1548000"/>
            <a:ext cx="12192001" cy="53380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AU">
              <a:solidFill>
                <a:schemeClr val="accent1"/>
              </a:solidFill>
            </a:endParaRPr>
          </a:p>
        </p:txBody>
      </p:sp>
      <p:sp>
        <p:nvSpPr>
          <p:cNvPr id="10" name="Title 1">
            <a:extLst>
              <a:ext uri="{FF2B5EF4-FFF2-40B4-BE49-F238E27FC236}">
                <a16:creationId xmlns:a16="http://schemas.microsoft.com/office/drawing/2014/main" id="{4D875522-B7B4-A472-999B-88146EE7B4C0}"/>
              </a:ext>
            </a:extLst>
          </p:cNvPr>
          <p:cNvSpPr>
            <a:spLocks noGrp="1"/>
          </p:cNvSpPr>
          <p:nvPr>
            <p:ph type="title" hasCustomPrompt="1"/>
          </p:nvPr>
        </p:nvSpPr>
        <p:spPr>
          <a:xfrm>
            <a:off x="360000" y="3960000"/>
            <a:ext cx="5862380" cy="1224000"/>
          </a:xfrm>
        </p:spPr>
        <p:txBody>
          <a:bodyPr>
            <a:noAutofit/>
          </a:bodyPr>
          <a:lstStyle>
            <a:lvl1pPr>
              <a:defRPr lang="en-AU" sz="3800" kern="1200" dirty="0">
                <a:solidFill>
                  <a:schemeClr val="bg1"/>
                </a:solidFill>
                <a:latin typeface="+mj-lt"/>
                <a:ea typeface="+mj-ea"/>
                <a:cs typeface="+mj-cs"/>
              </a:defRPr>
            </a:lvl1pPr>
          </a:lstStyle>
          <a:p>
            <a:r>
              <a:rPr lang="en-AU" noProof="0" dirty="0"/>
              <a:t>Divider title</a:t>
            </a:r>
          </a:p>
        </p:txBody>
      </p:sp>
      <p:sp>
        <p:nvSpPr>
          <p:cNvPr id="12" name="Text Placeholder 10">
            <a:extLst>
              <a:ext uri="{FF2B5EF4-FFF2-40B4-BE49-F238E27FC236}">
                <a16:creationId xmlns:a16="http://schemas.microsoft.com/office/drawing/2014/main" id="{A687FB56-E5CF-D373-71B1-4B1FB8508568}"/>
              </a:ext>
            </a:extLst>
          </p:cNvPr>
          <p:cNvSpPr>
            <a:spLocks noGrp="1"/>
          </p:cNvSpPr>
          <p:nvPr>
            <p:ph type="body" sz="quarter" idx="12" hasCustomPrompt="1"/>
          </p:nvPr>
        </p:nvSpPr>
        <p:spPr>
          <a:xfrm>
            <a:off x="359999" y="5292000"/>
            <a:ext cx="5862381" cy="720000"/>
          </a:xfrm>
        </p:spPr>
        <p:txBody>
          <a:bodyPr>
            <a:noAutofit/>
          </a:bodyPr>
          <a:lstStyle>
            <a:lvl1pPr>
              <a:defRPr sz="1800">
                <a:solidFill>
                  <a:schemeClr val="bg1"/>
                </a:solidFill>
                <a:latin typeface="+mj-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AU" noProof="0" dirty="0"/>
              <a:t>Subtitle</a:t>
            </a:r>
          </a:p>
        </p:txBody>
      </p:sp>
      <p:sp>
        <p:nvSpPr>
          <p:cNvPr id="13" name="Text Placeholder 14">
            <a:extLst>
              <a:ext uri="{FF2B5EF4-FFF2-40B4-BE49-F238E27FC236}">
                <a16:creationId xmlns:a16="http://schemas.microsoft.com/office/drawing/2014/main" id="{64B91034-2FF2-F737-D497-11D4ACE1A2C4}"/>
              </a:ext>
              <a:ext uri="{C183D7F6-B498-43B3-948B-1728B52AA6E4}">
                <adec:decorative xmlns:adec="http://schemas.microsoft.com/office/drawing/2017/decorative" val="1"/>
              </a:ext>
            </a:extLst>
          </p:cNvPr>
          <p:cNvSpPr>
            <a:spLocks noGrp="1"/>
          </p:cNvSpPr>
          <p:nvPr>
            <p:ph type="body" sz="quarter" idx="15" hasCustomPrompt="1"/>
          </p:nvPr>
        </p:nvSpPr>
        <p:spPr>
          <a:xfrm>
            <a:off x="864966" y="359999"/>
            <a:ext cx="8531999" cy="313903"/>
          </a:xfrm>
        </p:spPr>
        <p:txBody>
          <a:bodyPr>
            <a:noAutofit/>
          </a:bodyPr>
          <a:lstStyle>
            <a:lvl1pPr>
              <a:spcAft>
                <a:spcPts val="0"/>
              </a:spcAft>
              <a:defRPr sz="1200" b="0">
                <a:solidFill>
                  <a:schemeClr val="accent1"/>
                </a:solidFill>
                <a:latin typeface="Public Sans SemiBold" pitchFamily="2"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pic>
        <p:nvPicPr>
          <p:cNvPr id="2" name="Graphic 1">
            <a:extLst>
              <a:ext uri="{FF2B5EF4-FFF2-40B4-BE49-F238E27FC236}">
                <a16:creationId xmlns:a16="http://schemas.microsoft.com/office/drawing/2014/main" id="{9095A41D-5B2C-EA91-B7BC-142CFC7F9CB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9999" y="-2108"/>
            <a:ext cx="390323" cy="542747"/>
          </a:xfrm>
          <a:prstGeom prst="rect">
            <a:avLst/>
          </a:prstGeom>
        </p:spPr>
      </p:pic>
    </p:spTree>
    <p:extLst>
      <p:ext uri="{BB962C8B-B14F-4D97-AF65-F5344CB8AC3E}">
        <p14:creationId xmlns:p14="http://schemas.microsoft.com/office/powerpoint/2010/main" val="4282873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vider 1">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57A2D9F-61E4-43DD-AEE4-7DB03212C80F}"/>
              </a:ext>
              <a:ext uri="{C183D7F6-B498-43B3-948B-1728B52AA6E4}">
                <adec:decorative xmlns:adec="http://schemas.microsoft.com/office/drawing/2017/decorative" val="1"/>
              </a:ext>
            </a:extLst>
          </p:cNvPr>
          <p:cNvSpPr/>
          <p:nvPr userDrawn="1"/>
        </p:nvSpPr>
        <p:spPr>
          <a:xfrm>
            <a:off x="0" y="1548000"/>
            <a:ext cx="12192001" cy="180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AU">
              <a:solidFill>
                <a:schemeClr val="bg1"/>
              </a:solidFill>
            </a:endParaRPr>
          </a:p>
        </p:txBody>
      </p:sp>
      <p:sp>
        <p:nvSpPr>
          <p:cNvPr id="7" name="Rectangle 6">
            <a:extLst>
              <a:ext uri="{FF2B5EF4-FFF2-40B4-BE49-F238E27FC236}">
                <a16:creationId xmlns:a16="http://schemas.microsoft.com/office/drawing/2014/main" id="{71C1630E-75DD-4988-B412-5BC99B5B5062}"/>
              </a:ext>
              <a:ext uri="{C183D7F6-B498-43B3-948B-1728B52AA6E4}">
                <adec:decorative xmlns:adec="http://schemas.microsoft.com/office/drawing/2017/decorative" val="1"/>
              </a:ext>
            </a:extLst>
          </p:cNvPr>
          <p:cNvSpPr/>
          <p:nvPr userDrawn="1"/>
        </p:nvSpPr>
        <p:spPr>
          <a:xfrm>
            <a:off x="0" y="3348000"/>
            <a:ext cx="12192001" cy="351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lang="en-AU" dirty="0">
              <a:solidFill>
                <a:schemeClr val="accent1"/>
              </a:solidFill>
            </a:endParaRPr>
          </a:p>
        </p:txBody>
      </p:sp>
      <p:sp>
        <p:nvSpPr>
          <p:cNvPr id="2" name="Title 1">
            <a:extLst>
              <a:ext uri="{FF2B5EF4-FFF2-40B4-BE49-F238E27FC236}">
                <a16:creationId xmlns:a16="http://schemas.microsoft.com/office/drawing/2014/main" id="{5A05C8CB-5FD8-40A4-8EE9-B1F11FBD20B2}"/>
              </a:ext>
            </a:extLst>
          </p:cNvPr>
          <p:cNvSpPr>
            <a:spLocks noGrp="1"/>
          </p:cNvSpPr>
          <p:nvPr>
            <p:ph type="title" hasCustomPrompt="1"/>
          </p:nvPr>
        </p:nvSpPr>
        <p:spPr>
          <a:xfrm>
            <a:off x="360000" y="3960000"/>
            <a:ext cx="5862380" cy="1224000"/>
          </a:xfrm>
        </p:spPr>
        <p:txBody>
          <a:bodyPr>
            <a:noAutofit/>
          </a:bodyPr>
          <a:lstStyle>
            <a:lvl1pPr>
              <a:defRPr lang="en-AU" sz="3800" kern="1200" dirty="0">
                <a:solidFill>
                  <a:schemeClr val="bg1"/>
                </a:solidFill>
                <a:latin typeface="+mj-lt"/>
                <a:ea typeface="+mj-ea"/>
                <a:cs typeface="+mj-cs"/>
              </a:defRPr>
            </a:lvl1pPr>
          </a:lstStyle>
          <a:p>
            <a:r>
              <a:rPr lang="en-AU" noProof="0" dirty="0"/>
              <a:t>Divider title</a:t>
            </a:r>
          </a:p>
        </p:txBody>
      </p:sp>
      <p:sp>
        <p:nvSpPr>
          <p:cNvPr id="9" name="Text Placeholder 10">
            <a:extLst>
              <a:ext uri="{FF2B5EF4-FFF2-40B4-BE49-F238E27FC236}">
                <a16:creationId xmlns:a16="http://schemas.microsoft.com/office/drawing/2014/main" id="{54B8E3D3-ADE8-47D0-9F86-754E8D8FD112}"/>
              </a:ext>
            </a:extLst>
          </p:cNvPr>
          <p:cNvSpPr>
            <a:spLocks noGrp="1"/>
          </p:cNvSpPr>
          <p:nvPr>
            <p:ph type="body" sz="quarter" idx="12" hasCustomPrompt="1"/>
          </p:nvPr>
        </p:nvSpPr>
        <p:spPr>
          <a:xfrm>
            <a:off x="359999" y="5292000"/>
            <a:ext cx="5862381" cy="720000"/>
          </a:xfrm>
        </p:spPr>
        <p:txBody>
          <a:bodyPr>
            <a:noAutofit/>
          </a:bodyPr>
          <a:lstStyle>
            <a:lvl1pPr>
              <a:defRPr sz="1800">
                <a:solidFill>
                  <a:schemeClr val="bg1"/>
                </a:solidFill>
                <a:latin typeface="+mj-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AU" noProof="0" dirty="0"/>
              <a:t>Subtitle</a:t>
            </a:r>
          </a:p>
        </p:txBody>
      </p:sp>
      <p:sp>
        <p:nvSpPr>
          <p:cNvPr id="5" name="Text Placeholder 4">
            <a:extLst>
              <a:ext uri="{FF2B5EF4-FFF2-40B4-BE49-F238E27FC236}">
                <a16:creationId xmlns:a16="http://schemas.microsoft.com/office/drawing/2014/main" id="{38EDD08B-0E5C-4DF0-9C56-CC522D170EAA}"/>
              </a:ext>
            </a:extLst>
          </p:cNvPr>
          <p:cNvSpPr>
            <a:spLocks noGrp="1"/>
          </p:cNvSpPr>
          <p:nvPr>
            <p:ph type="body" sz="quarter" idx="11" hasCustomPrompt="1"/>
          </p:nvPr>
        </p:nvSpPr>
        <p:spPr>
          <a:xfrm>
            <a:off x="8952000" y="3960000"/>
            <a:ext cx="2880000" cy="2880000"/>
          </a:xfrm>
        </p:spPr>
        <p:txBody>
          <a:bodyPr anchor="b">
            <a:noAutofit/>
          </a:bodyPr>
          <a:lstStyle>
            <a:lvl1pPr algn="r">
              <a:lnSpc>
                <a:spcPct val="80000"/>
              </a:lnSpc>
              <a:spcAft>
                <a:spcPts val="0"/>
              </a:spcAft>
              <a:defRPr sz="1900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AU" noProof="0" dirty="0"/>
              <a:t>#</a:t>
            </a:r>
          </a:p>
        </p:txBody>
      </p:sp>
      <p:sp>
        <p:nvSpPr>
          <p:cNvPr id="8" name="Picture Placeholder 8">
            <a:extLst>
              <a:ext uri="{FF2B5EF4-FFF2-40B4-BE49-F238E27FC236}">
                <a16:creationId xmlns:a16="http://schemas.microsoft.com/office/drawing/2014/main" id="{F48317E3-3F6C-014D-6B65-18367B43E6B2}"/>
              </a:ext>
              <a:ext uri="{C183D7F6-B498-43B3-948B-1728B52AA6E4}">
                <adec:decorative xmlns:adec="http://schemas.microsoft.com/office/drawing/2017/decorative" val="0"/>
              </a:ext>
            </a:extLst>
          </p:cNvPr>
          <p:cNvSpPr>
            <a:spLocks noGrp="1"/>
          </p:cNvSpPr>
          <p:nvPr>
            <p:ph type="pic" sz="quarter" idx="13"/>
          </p:nvPr>
        </p:nvSpPr>
        <p:spPr>
          <a:xfrm>
            <a:off x="6695692" y="1548000"/>
            <a:ext cx="5496308" cy="5310000"/>
          </a:xfrm>
        </p:spPr>
        <p:txBody>
          <a:bodyPr/>
          <a:lstStyle>
            <a:lvl1pPr>
              <a:defRPr>
                <a:solidFill>
                  <a:schemeClr val="bg1"/>
                </a:solidFill>
              </a:defRPr>
            </a:lvl1pPr>
          </a:lstStyle>
          <a:p>
            <a:r>
              <a:rPr lang="en-US" noProof="0" dirty="0"/>
              <a:t>Click icon to add picture</a:t>
            </a:r>
            <a:endParaRPr lang="en-AU" noProof="0" dirty="0"/>
          </a:p>
        </p:txBody>
      </p:sp>
      <p:sp>
        <p:nvSpPr>
          <p:cNvPr id="10" name="Text Placeholder 14">
            <a:extLst>
              <a:ext uri="{FF2B5EF4-FFF2-40B4-BE49-F238E27FC236}">
                <a16:creationId xmlns:a16="http://schemas.microsoft.com/office/drawing/2014/main" id="{B895E281-69FC-859F-1C9C-B3F6EA738803}"/>
              </a:ext>
              <a:ext uri="{C183D7F6-B498-43B3-948B-1728B52AA6E4}">
                <adec:decorative xmlns:adec="http://schemas.microsoft.com/office/drawing/2017/decorative" val="1"/>
              </a:ext>
            </a:extLst>
          </p:cNvPr>
          <p:cNvSpPr>
            <a:spLocks noGrp="1"/>
          </p:cNvSpPr>
          <p:nvPr>
            <p:ph type="body" sz="quarter" idx="15" hasCustomPrompt="1"/>
          </p:nvPr>
        </p:nvSpPr>
        <p:spPr>
          <a:xfrm>
            <a:off x="864966" y="359999"/>
            <a:ext cx="8531999" cy="684000"/>
          </a:xfrm>
        </p:spPr>
        <p:txBody>
          <a:bodyPr>
            <a:noAutofit/>
          </a:bodyPr>
          <a:lstStyle>
            <a:lvl1pPr>
              <a:spcAft>
                <a:spcPts val="0"/>
              </a:spcAft>
              <a:defRPr sz="1200" b="0">
                <a:solidFill>
                  <a:schemeClr val="accent1"/>
                </a:solidFill>
                <a:latin typeface="Public Sans SemiBold" pitchFamily="2" charset="0"/>
              </a:defRPr>
            </a:lvl1pPr>
            <a:lvl2pPr>
              <a:spcAft>
                <a:spcPts val="0"/>
              </a:spcAft>
              <a:defRPr sz="1600">
                <a:solidFill>
                  <a:schemeClr val="accent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r>
              <a:rPr lang="en-AU" dirty="0"/>
              <a:t>South Western Sydney Local Health District</a:t>
            </a:r>
          </a:p>
        </p:txBody>
      </p:sp>
      <p:pic>
        <p:nvPicPr>
          <p:cNvPr id="3" name="Graphic 2">
            <a:extLst>
              <a:ext uri="{FF2B5EF4-FFF2-40B4-BE49-F238E27FC236}">
                <a16:creationId xmlns:a16="http://schemas.microsoft.com/office/drawing/2014/main" id="{F1F01324-9041-1FF0-2D41-571CF6F0B8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9999" y="-2108"/>
            <a:ext cx="390323" cy="542747"/>
          </a:xfrm>
          <a:prstGeom prst="rect">
            <a:avLst/>
          </a:prstGeom>
        </p:spPr>
      </p:pic>
    </p:spTree>
    <p:extLst>
      <p:ext uri="{BB962C8B-B14F-4D97-AF65-F5344CB8AC3E}">
        <p14:creationId xmlns:p14="http://schemas.microsoft.com/office/powerpoint/2010/main" val="260765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and pullout tex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B6F15D0-AE99-5E95-E10F-E8416680942A}"/>
              </a:ext>
            </a:extLst>
          </p:cNvPr>
          <p:cNvSpPr>
            <a:spLocks noGrp="1"/>
          </p:cNvSpPr>
          <p:nvPr>
            <p:ph type="title"/>
          </p:nvPr>
        </p:nvSpPr>
        <p:spPr>
          <a:xfrm>
            <a:off x="5382000" y="1223600"/>
            <a:ext cx="5400000" cy="1008000"/>
          </a:xfrm>
        </p:spPr>
        <p:txBody>
          <a:bodyPr/>
          <a:lstStyle>
            <a:lvl1pPr>
              <a:defRPr>
                <a:latin typeface="Arial" panose="020B0604020202020204" pitchFamily="34" charset="0"/>
                <a:cs typeface="Arial" panose="020B0604020202020204" pitchFamily="34" charset="0"/>
              </a:defRPr>
            </a:lvl1pPr>
          </a:lstStyle>
          <a:p>
            <a:r>
              <a:rPr lang="en-US" noProof="0" dirty="0"/>
              <a:t>Click to edit Master title style</a:t>
            </a:r>
            <a:endParaRPr lang="en-AU" noProof="0" dirty="0"/>
          </a:p>
        </p:txBody>
      </p:sp>
      <p:sp>
        <p:nvSpPr>
          <p:cNvPr id="11" name="Text Placeholder 10">
            <a:extLst>
              <a:ext uri="{FF2B5EF4-FFF2-40B4-BE49-F238E27FC236}">
                <a16:creationId xmlns:a16="http://schemas.microsoft.com/office/drawing/2014/main" id="{2FAB4FCE-5DFB-4423-ADC8-E6C79ABBEDD2}"/>
              </a:ext>
            </a:extLst>
          </p:cNvPr>
          <p:cNvSpPr>
            <a:spLocks noGrp="1"/>
          </p:cNvSpPr>
          <p:nvPr>
            <p:ph type="body" sz="quarter" idx="14" hasCustomPrompt="1"/>
          </p:nvPr>
        </p:nvSpPr>
        <p:spPr>
          <a:xfrm>
            <a:off x="5400000" y="2590799"/>
            <a:ext cx="6407997" cy="3349425"/>
          </a:xfrm>
        </p:spPr>
        <p:txBody>
          <a:bodyPr>
            <a:noAutofit/>
          </a:bodyPr>
          <a:lstStyle>
            <a:lvl1pPr>
              <a:defRPr sz="1400">
                <a:solidFill>
                  <a:schemeClr val="tx1"/>
                </a:solidFill>
                <a:latin typeface="+mn-lt"/>
              </a:defRPr>
            </a:lvl1pPr>
            <a:lvl2pPr>
              <a:defRPr sz="1800">
                <a:solidFill>
                  <a:schemeClr val="tx1"/>
                </a:solidFill>
                <a:latin typeface="Arial" panose="020B0604020202020204" pitchFamily="34" charset="0"/>
                <a:cs typeface="Arial" panose="020B0604020202020204" pitchFamily="34" charset="0"/>
              </a:defRPr>
            </a:lvl2pPr>
            <a:lvl3pPr>
              <a:defRPr sz="3600">
                <a:solidFill>
                  <a:schemeClr val="bg2"/>
                </a:solidFill>
                <a:latin typeface="+mn-lt"/>
              </a:defRPr>
            </a:lvl3pPr>
            <a:lvl4pPr>
              <a:defRPr sz="3600">
                <a:solidFill>
                  <a:schemeClr val="bg2"/>
                </a:solidFill>
                <a:latin typeface="+mn-lt"/>
              </a:defRPr>
            </a:lvl4pPr>
            <a:lvl5pPr>
              <a:defRPr sz="3600">
                <a:solidFill>
                  <a:schemeClr val="bg2"/>
                </a:solidFill>
                <a:latin typeface="+mn-lt"/>
              </a:defRPr>
            </a:lvl5pPr>
          </a:lstStyle>
          <a:p>
            <a:pPr lvl="1"/>
            <a:r>
              <a:rPr lang="en-US" noProof="0" dirty="0"/>
              <a:t>Second level</a:t>
            </a:r>
          </a:p>
        </p:txBody>
      </p:sp>
      <p:sp>
        <p:nvSpPr>
          <p:cNvPr id="9" name="Picture Placeholder 8">
            <a:extLst>
              <a:ext uri="{FF2B5EF4-FFF2-40B4-BE49-F238E27FC236}">
                <a16:creationId xmlns:a16="http://schemas.microsoft.com/office/drawing/2014/main" id="{516D7771-B92C-4B57-B3D3-8B15F5B9689C}"/>
              </a:ext>
              <a:ext uri="{C183D7F6-B498-43B3-948B-1728B52AA6E4}">
                <adec:decorative xmlns:adec="http://schemas.microsoft.com/office/drawing/2017/decorative" val="0"/>
              </a:ext>
            </a:extLst>
          </p:cNvPr>
          <p:cNvSpPr>
            <a:spLocks noGrp="1"/>
          </p:cNvSpPr>
          <p:nvPr>
            <p:ph type="pic" sz="quarter" idx="13"/>
          </p:nvPr>
        </p:nvSpPr>
        <p:spPr>
          <a:xfrm>
            <a:off x="0" y="0"/>
            <a:ext cx="5040000" cy="6858000"/>
          </a:xfrm>
        </p:spPr>
        <p:txBody>
          <a:bodyPr/>
          <a:lstStyle/>
          <a:p>
            <a:r>
              <a:rPr lang="en-US" noProof="0"/>
              <a:t>Click icon to add picture</a:t>
            </a:r>
            <a:endParaRPr lang="en-AU" noProof="0" dirty="0"/>
          </a:p>
        </p:txBody>
      </p:sp>
      <p:sp>
        <p:nvSpPr>
          <p:cNvPr id="13" name="Text Placeholder 12">
            <a:extLst>
              <a:ext uri="{FF2B5EF4-FFF2-40B4-BE49-F238E27FC236}">
                <a16:creationId xmlns:a16="http://schemas.microsoft.com/office/drawing/2014/main" id="{518B06DF-F3D5-44F7-AB62-30A2ED1F46C7}"/>
              </a:ext>
            </a:extLst>
          </p:cNvPr>
          <p:cNvSpPr>
            <a:spLocks noGrp="1"/>
          </p:cNvSpPr>
          <p:nvPr>
            <p:ph type="body" sz="quarter" idx="15" hasCustomPrompt="1"/>
          </p:nvPr>
        </p:nvSpPr>
        <p:spPr>
          <a:xfrm>
            <a:off x="5400000" y="5976000"/>
            <a:ext cx="6407996" cy="360000"/>
          </a:xfrm>
        </p:spPr>
        <p:txBody>
          <a:bodyPr anchor="b">
            <a:noAutofit/>
          </a:bodyPr>
          <a:lstStyle>
            <a:lvl1pPr>
              <a:defRPr sz="1400">
                <a:solidFill>
                  <a:schemeClr val="accent1"/>
                </a:solidFill>
                <a:latin typeface="Arial" panose="020B0604020202020204" pitchFamily="34" charset="0"/>
                <a:cs typeface="Arial" panose="020B0604020202020204" pitchFamily="34" charset="0"/>
              </a:defRPr>
            </a:lvl1pPr>
          </a:lstStyle>
          <a:p>
            <a:pPr lvl="0"/>
            <a:r>
              <a:rPr lang="en-AU" noProof="0" dirty="0"/>
              <a:t>Caption</a:t>
            </a:r>
          </a:p>
        </p:txBody>
      </p:sp>
      <p:sp>
        <p:nvSpPr>
          <p:cNvPr id="2" name="Slide Number Placeholder 1">
            <a:extLst>
              <a:ext uri="{FF2B5EF4-FFF2-40B4-BE49-F238E27FC236}">
                <a16:creationId xmlns:a16="http://schemas.microsoft.com/office/drawing/2014/main" id="{A128877F-C33A-D522-FD46-F348296ACE01}"/>
              </a:ext>
            </a:extLst>
          </p:cNvPr>
          <p:cNvSpPr>
            <a:spLocks noGrp="1"/>
          </p:cNvSpPr>
          <p:nvPr>
            <p:ph type="sldNum" sz="quarter" idx="16"/>
          </p:nvPr>
        </p:nvSpPr>
        <p:spPr/>
        <p:txBody>
          <a:body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889342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noProof="0" dirty="0"/>
              <a:t>Click to edit Master title style</a:t>
            </a:r>
            <a:endParaRPr lang="en-AU" noProof="0" dirty="0"/>
          </a:p>
        </p:txBody>
      </p:sp>
      <p:pic>
        <p:nvPicPr>
          <p:cNvPr id="8" name="Picture 7" descr="NSW Government logo">
            <a:extLst>
              <a:ext uri="{FF2B5EF4-FFF2-40B4-BE49-F238E27FC236}">
                <a16:creationId xmlns:a16="http://schemas.microsoft.com/office/drawing/2014/main" id="{CCBF5FED-71CD-4122-8BE4-CA4C03A9922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p:blipFill>
        <p:spPr>
          <a:xfrm>
            <a:off x="11214000" y="360321"/>
            <a:ext cx="630000" cy="684882"/>
          </a:xfrm>
          <a:prstGeom prst="rect">
            <a:avLst/>
          </a:prstGeom>
        </p:spPr>
      </p:pic>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noProof="0" smtClean="0"/>
              <a:pPr/>
              <a:t>‹#›</a:t>
            </a:fld>
            <a:endParaRPr lang="en-AU" noProof="0" dirty="0"/>
          </a:p>
        </p:txBody>
      </p:sp>
      <p:pic>
        <p:nvPicPr>
          <p:cNvPr id="11" name="Picture 10">
            <a:extLst>
              <a:ext uri="{FF2B5EF4-FFF2-40B4-BE49-F238E27FC236}">
                <a16:creationId xmlns:a16="http://schemas.microsoft.com/office/drawing/2014/main" id="{95497C0B-0C24-4334-9150-A2D01FE29EBB}"/>
              </a:ext>
              <a:ext uri="{C183D7F6-B498-43B3-948B-1728B52AA6E4}">
                <adec:decorative xmlns:adec="http://schemas.microsoft.com/office/drawing/2017/decorative" val="1"/>
              </a:ext>
            </a:extLst>
          </p:cNvPr>
          <p:cNvPicPr>
            <a:picLocks noChangeAspect="1"/>
          </p:cNvPicPr>
          <p:nvPr userDrawn="1"/>
        </p:nvPicPr>
        <p:blipFill>
          <a:blip r:embed="rId24">
            <a:extLst>
              <a:ext uri="{28A0092B-C50C-407E-A947-70E740481C1C}">
                <a14:useLocalDpi xmlns:a14="http://schemas.microsoft.com/office/drawing/2010/main"/>
              </a:ext>
            </a:extLst>
          </a:blip>
          <a:stretch>
            <a:fillRect/>
          </a:stretch>
        </p:blipFill>
        <p:spPr>
          <a:xfrm>
            <a:off x="-2622931" y="1682950"/>
            <a:ext cx="632972" cy="215628"/>
          </a:xfrm>
          <a:prstGeom prst="rect">
            <a:avLst/>
          </a:prstGeom>
        </p:spPr>
      </p:pic>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01" r:id="rId1"/>
    <p:sldLayoutId id="2147483699" r:id="rId2"/>
    <p:sldLayoutId id="2147483697" r:id="rId3"/>
    <p:sldLayoutId id="2147483675" r:id="rId4"/>
    <p:sldLayoutId id="2147483676" r:id="rId5"/>
    <p:sldLayoutId id="2147483689" r:id="rId6"/>
    <p:sldLayoutId id="2147483673" r:id="rId7"/>
    <p:sldLayoutId id="2147483702" r:id="rId8"/>
    <p:sldLayoutId id="2147483678" r:id="rId9"/>
    <p:sldLayoutId id="2147483681" r:id="rId10"/>
    <p:sldLayoutId id="2147483662" r:id="rId11"/>
    <p:sldLayoutId id="2147483672" r:id="rId12"/>
    <p:sldLayoutId id="2147483677" r:id="rId13"/>
    <p:sldLayoutId id="2147483664" r:id="rId14"/>
    <p:sldLayoutId id="2147483703" r:id="rId15"/>
    <p:sldLayoutId id="2147483680" r:id="rId16"/>
    <p:sldLayoutId id="2147483695" r:id="rId17"/>
    <p:sldLayoutId id="2147483685" r:id="rId18"/>
    <p:sldLayoutId id="2147483665" r:id="rId19"/>
    <p:sldLayoutId id="2147483667" r:id="rId20"/>
    <p:sldLayoutId id="2147483704" r:id="rId21"/>
  </p:sldLayoutIdLst>
  <p:hf hdr="0" dt="0"/>
  <p:txStyles>
    <p:titleStyle>
      <a:lvl1pPr algn="l" defTabSz="914377" rtl="0" eaLnBrk="1" latinLnBrk="0" hangingPunct="1">
        <a:lnSpc>
          <a:spcPct val="90000"/>
        </a:lnSpc>
        <a:spcBef>
          <a:spcPct val="0"/>
        </a:spcBef>
        <a:buNone/>
        <a:defRPr sz="3600" kern="1200">
          <a:solidFill>
            <a:schemeClr val="accent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0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0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0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9890507"/>
      </p:ext>
    </p:extLst>
  </p:cSld>
  <p:clrMap bg1="lt1" tx1="dk1" bg2="lt2" tx2="dk2" accent1="accent1" accent2="accent2" accent3="accent3" accent4="accent4" accent5="accent5" accent6="accent6" hlink="hlink" folHlink="folHlink"/>
  <p:sldLayoutIdLst>
    <p:sldLayoutId id="2147483648" r:id="rId1"/>
    <p:sldLayoutId id="214748370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9D6A2-5C02-855D-A952-0A419A5F16FA}"/>
              </a:ext>
            </a:extLst>
          </p:cNvPr>
          <p:cNvSpPr>
            <a:spLocks noGrp="1"/>
          </p:cNvSpPr>
          <p:nvPr>
            <p:ph type="ctrTitle"/>
          </p:nvPr>
        </p:nvSpPr>
        <p:spPr>
          <a:xfrm>
            <a:off x="360000" y="1691895"/>
            <a:ext cx="11623453" cy="2277000"/>
          </a:xfrm>
        </p:spPr>
        <p:txBody>
          <a:bodyPr/>
          <a:lstStyle/>
          <a:p>
            <a:r>
              <a:rPr lang="en-AU" sz="5400" b="1" dirty="0">
                <a:solidFill>
                  <a:srgbClr val="133880"/>
                </a:solidFill>
                <a:latin typeface="Arial" charset="0"/>
              </a:rPr>
              <a:t>pH Testing for correct placement of nasogastric tubes</a:t>
            </a:r>
            <a:br>
              <a:rPr lang="en-AU" sz="4400" b="1" dirty="0">
                <a:solidFill>
                  <a:srgbClr val="133880"/>
                </a:solidFill>
                <a:latin typeface="Arial" charset="0"/>
              </a:rPr>
            </a:br>
            <a:endParaRPr lang="en-AU" sz="4000" dirty="0"/>
          </a:p>
        </p:txBody>
      </p:sp>
      <p:sp>
        <p:nvSpPr>
          <p:cNvPr id="3" name="Text Placeholder 2">
            <a:extLst>
              <a:ext uri="{FF2B5EF4-FFF2-40B4-BE49-F238E27FC236}">
                <a16:creationId xmlns:a16="http://schemas.microsoft.com/office/drawing/2014/main" id="{72BAF495-BF75-438D-D7F7-1AC4FC774AF8}"/>
              </a:ext>
            </a:extLst>
          </p:cNvPr>
          <p:cNvSpPr>
            <a:spLocks noGrp="1"/>
          </p:cNvSpPr>
          <p:nvPr>
            <p:ph type="body" sz="quarter" idx="13"/>
          </p:nvPr>
        </p:nvSpPr>
        <p:spPr/>
        <p:txBody>
          <a:bodyPr/>
          <a:lstStyle/>
          <a:p>
            <a:r>
              <a:rPr lang="en-AU" sz="1600" dirty="0">
                <a:solidFill>
                  <a:srgbClr val="002060"/>
                </a:solidFill>
                <a:latin typeface="Arial" charset="0"/>
              </a:rPr>
              <a:t>Prepared by </a:t>
            </a:r>
            <a:r>
              <a:rPr lang="en-AU" sz="1600" b="1" dirty="0">
                <a:solidFill>
                  <a:srgbClr val="002060"/>
                </a:solidFill>
                <a:latin typeface="Arial" charset="0"/>
              </a:rPr>
              <a:t>Education and Organisational Development Service</a:t>
            </a:r>
            <a:br>
              <a:rPr lang="en-AU" sz="1600" dirty="0">
                <a:solidFill>
                  <a:srgbClr val="002060"/>
                </a:solidFill>
                <a:latin typeface="Arial" charset="0"/>
              </a:rPr>
            </a:br>
            <a:r>
              <a:rPr lang="en-AU" b="1" dirty="0">
                <a:solidFill>
                  <a:srgbClr val="002060"/>
                </a:solidFill>
                <a:latin typeface="Arial" charset="0"/>
              </a:rPr>
              <a:t>June 2024</a:t>
            </a:r>
          </a:p>
          <a:p>
            <a:endParaRPr lang="en-AU" dirty="0"/>
          </a:p>
        </p:txBody>
      </p:sp>
      <p:sp>
        <p:nvSpPr>
          <p:cNvPr id="5" name="Text Placeholder 4">
            <a:extLst>
              <a:ext uri="{FF2B5EF4-FFF2-40B4-BE49-F238E27FC236}">
                <a16:creationId xmlns:a16="http://schemas.microsoft.com/office/drawing/2014/main" id="{4B40EEF0-688D-ADFD-EDDF-AC563E93486D}"/>
              </a:ext>
            </a:extLst>
          </p:cNvPr>
          <p:cNvSpPr>
            <a:spLocks noGrp="1"/>
          </p:cNvSpPr>
          <p:nvPr>
            <p:ph type="body" sz="quarter" idx="15"/>
          </p:nvPr>
        </p:nvSpPr>
        <p:spPr/>
        <p:txBody>
          <a:bodyPr/>
          <a:lstStyle/>
          <a:p>
            <a:r>
              <a:rPr lang="en-AU" dirty="0"/>
              <a:t>South Western Sydney Local Health District</a:t>
            </a:r>
          </a:p>
          <a:p>
            <a:endParaRPr lang="en-AU" dirty="0"/>
          </a:p>
        </p:txBody>
      </p:sp>
    </p:spTree>
    <p:extLst>
      <p:ext uri="{BB962C8B-B14F-4D97-AF65-F5344CB8AC3E}">
        <p14:creationId xmlns:p14="http://schemas.microsoft.com/office/powerpoint/2010/main" val="1184996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1AA97-6327-1415-1B6C-A1EFA9261D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5291A1-A877-A082-EC4D-4B8E6A45C861}"/>
              </a:ext>
            </a:extLst>
          </p:cNvPr>
          <p:cNvSpPr>
            <a:spLocks noGrp="1"/>
          </p:cNvSpPr>
          <p:nvPr>
            <p:ph type="title"/>
          </p:nvPr>
        </p:nvSpPr>
        <p:spPr>
          <a:xfrm>
            <a:off x="360000" y="360000"/>
            <a:ext cx="10080000" cy="1008000"/>
          </a:xfrm>
        </p:spPr>
        <p:txBody>
          <a:bodyPr anchor="t">
            <a:normAutofit/>
          </a:bodyPr>
          <a:lstStyle/>
          <a:p>
            <a:r>
              <a:rPr lang="en-AU" sz="6000" b="1" dirty="0"/>
              <a:t>pH </a:t>
            </a:r>
            <a:r>
              <a:rPr lang="en-AU" sz="6600" b="1" dirty="0"/>
              <a:t>testing</a:t>
            </a:r>
            <a:r>
              <a:rPr lang="en-AU" sz="6000" b="1" dirty="0"/>
              <a:t> complications</a:t>
            </a:r>
            <a:endParaRPr lang="en-AU" sz="6000" dirty="0"/>
          </a:p>
        </p:txBody>
      </p:sp>
      <p:sp>
        <p:nvSpPr>
          <p:cNvPr id="14" name="Slide Number Placeholder 4">
            <a:extLst>
              <a:ext uri="{FF2B5EF4-FFF2-40B4-BE49-F238E27FC236}">
                <a16:creationId xmlns:a16="http://schemas.microsoft.com/office/drawing/2014/main" id="{A3F98A1A-98DB-C470-628A-E7CC09BBAC5E}"/>
              </a:ext>
            </a:extLst>
          </p:cNvPr>
          <p:cNvSpPr>
            <a:spLocks noGrp="1"/>
          </p:cNvSpPr>
          <p:nvPr>
            <p:ph type="sldNum" sz="quarter" idx="14"/>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10</a:t>
            </a:fld>
            <a:endParaRPr lang="en-AU"/>
          </a:p>
        </p:txBody>
      </p:sp>
      <p:sp>
        <p:nvSpPr>
          <p:cNvPr id="26" name="Text Placeholder 4">
            <a:extLst>
              <a:ext uri="{FF2B5EF4-FFF2-40B4-BE49-F238E27FC236}">
                <a16:creationId xmlns:a16="http://schemas.microsoft.com/office/drawing/2014/main" id="{79C08B72-0303-5A43-B418-419D03E61B85}"/>
              </a:ext>
            </a:extLst>
          </p:cNvPr>
          <p:cNvSpPr>
            <a:spLocks noGrp="1"/>
          </p:cNvSpPr>
          <p:nvPr>
            <p:ph type="body" sz="quarter" idx="15"/>
          </p:nvPr>
        </p:nvSpPr>
        <p:spPr>
          <a:xfrm>
            <a:off x="861138" y="6241319"/>
            <a:ext cx="8531999" cy="216002"/>
          </a:xfrm>
        </p:spPr>
        <p:txBody>
          <a:bodyPr/>
          <a:lstStyle/>
          <a:p>
            <a:endParaRPr lang="en-US"/>
          </a:p>
        </p:txBody>
      </p:sp>
      <p:graphicFrame>
        <p:nvGraphicFramePr>
          <p:cNvPr id="8" name="Content Placeholder 2">
            <a:extLst>
              <a:ext uri="{FF2B5EF4-FFF2-40B4-BE49-F238E27FC236}">
                <a16:creationId xmlns:a16="http://schemas.microsoft.com/office/drawing/2014/main" id="{F3D340B7-9C1A-4526-E272-5CA0F7FB1A06}"/>
              </a:ext>
            </a:extLst>
          </p:cNvPr>
          <p:cNvGraphicFramePr/>
          <p:nvPr>
            <p:extLst>
              <p:ext uri="{D42A27DB-BD31-4B8C-83A1-F6EECF244321}">
                <p14:modId xmlns:p14="http://schemas.microsoft.com/office/powerpoint/2010/main" val="2664887579"/>
              </p:ext>
            </p:extLst>
          </p:nvPr>
        </p:nvGraphicFramePr>
        <p:xfrm>
          <a:off x="360362" y="1651000"/>
          <a:ext cx="11483638" cy="447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50318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AB692-D951-5F41-A925-77D0B88127D9}"/>
              </a:ext>
            </a:extLst>
          </p:cNvPr>
          <p:cNvSpPr>
            <a:spLocks noGrp="1"/>
          </p:cNvSpPr>
          <p:nvPr>
            <p:ph type="title"/>
          </p:nvPr>
        </p:nvSpPr>
        <p:spPr>
          <a:xfrm>
            <a:off x="360000" y="234001"/>
            <a:ext cx="10764000" cy="1008000"/>
          </a:xfrm>
        </p:spPr>
        <p:txBody>
          <a:bodyPr anchor="t">
            <a:noAutofit/>
          </a:bodyPr>
          <a:lstStyle/>
          <a:p>
            <a:r>
              <a:rPr lang="en-AU" sz="4500" b="1" dirty="0"/>
              <a:t>Points in care when tube placement is to be checked</a:t>
            </a:r>
            <a:endParaRPr lang="en-AU" sz="4500" dirty="0"/>
          </a:p>
        </p:txBody>
      </p:sp>
      <p:sp>
        <p:nvSpPr>
          <p:cNvPr id="13" name="Slide Number Placeholder 4">
            <a:extLst>
              <a:ext uri="{FF2B5EF4-FFF2-40B4-BE49-F238E27FC236}">
                <a16:creationId xmlns:a16="http://schemas.microsoft.com/office/drawing/2014/main" id="{E9E1BC9A-5757-EDFA-5269-3228BC58268E}"/>
              </a:ext>
            </a:extLst>
          </p:cNvPr>
          <p:cNvSpPr>
            <a:spLocks noGrp="1"/>
          </p:cNvSpPr>
          <p:nvPr>
            <p:ph type="sldNum" sz="quarter" idx="14"/>
          </p:nvPr>
        </p:nvSpPr>
        <p:spPr>
          <a:xfrm>
            <a:off x="11124000" y="6516000"/>
            <a:ext cx="720000" cy="180000"/>
          </a:xfrm>
        </p:spPr>
        <p:txBody>
          <a:bodyPr/>
          <a:lstStyle/>
          <a:p>
            <a:pPr>
              <a:spcAft>
                <a:spcPts val="600"/>
              </a:spcAft>
            </a:pPr>
            <a:fld id="{10A01DC5-1685-4615-8240-15192985C6A2}" type="slidenum">
              <a:rPr lang="en-AU" smtClean="0"/>
              <a:pPr>
                <a:spcAft>
                  <a:spcPts val="600"/>
                </a:spcAft>
              </a:pPr>
              <a:t>11</a:t>
            </a:fld>
            <a:endParaRPr lang="en-AU"/>
          </a:p>
        </p:txBody>
      </p:sp>
      <p:sp>
        <p:nvSpPr>
          <p:cNvPr id="15" name="Text Placeholder 5">
            <a:extLst>
              <a:ext uri="{FF2B5EF4-FFF2-40B4-BE49-F238E27FC236}">
                <a16:creationId xmlns:a16="http://schemas.microsoft.com/office/drawing/2014/main" id="{3EAC61E4-1D35-04BB-6059-EDDA4B37431A}"/>
              </a:ext>
            </a:extLst>
          </p:cNvPr>
          <p:cNvSpPr>
            <a:spLocks noGrp="1"/>
          </p:cNvSpPr>
          <p:nvPr>
            <p:ph type="body" sz="quarter" idx="17"/>
          </p:nvPr>
        </p:nvSpPr>
        <p:spPr>
          <a:xfrm>
            <a:off x="838834" y="6107125"/>
            <a:ext cx="8531999" cy="324000"/>
          </a:xfrm>
        </p:spPr>
        <p:txBody>
          <a:bodyPr/>
          <a:lstStyle/>
          <a:p>
            <a:endParaRPr lang="en-US" dirty="0"/>
          </a:p>
        </p:txBody>
      </p:sp>
      <p:graphicFrame>
        <p:nvGraphicFramePr>
          <p:cNvPr id="6" name="Content Placeholder 2">
            <a:extLst>
              <a:ext uri="{FF2B5EF4-FFF2-40B4-BE49-F238E27FC236}">
                <a16:creationId xmlns:a16="http://schemas.microsoft.com/office/drawing/2014/main" id="{68CDD9D1-DC6E-C774-C6A0-08F3234587E4}"/>
              </a:ext>
            </a:extLst>
          </p:cNvPr>
          <p:cNvGraphicFramePr>
            <a:graphicFrameLocks noGrp="1"/>
          </p:cNvGraphicFramePr>
          <p:nvPr>
            <p:ph idx="1"/>
            <p:extLst>
              <p:ext uri="{D42A27DB-BD31-4B8C-83A1-F6EECF244321}">
                <p14:modId xmlns:p14="http://schemas.microsoft.com/office/powerpoint/2010/main" val="396662824"/>
              </p:ext>
            </p:extLst>
          </p:nvPr>
        </p:nvGraphicFramePr>
        <p:xfrm>
          <a:off x="4649493" y="1890793"/>
          <a:ext cx="7377192" cy="4229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10.3 Nasogastric Tubes – Clinical ...">
            <a:extLst>
              <a:ext uri="{FF2B5EF4-FFF2-40B4-BE49-F238E27FC236}">
                <a16:creationId xmlns:a16="http://schemas.microsoft.com/office/drawing/2014/main" id="{FF201CCC-D253-D755-CEBD-4567F75931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0000" y="2311386"/>
            <a:ext cx="3948529" cy="26180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873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7157C-E7E7-45C7-8A9C-F5CBC2BE0D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F499E1-CF31-FDE4-5B3C-7A37E5579B45}"/>
              </a:ext>
            </a:extLst>
          </p:cNvPr>
          <p:cNvSpPr>
            <a:spLocks noGrp="1"/>
          </p:cNvSpPr>
          <p:nvPr>
            <p:ph type="title"/>
          </p:nvPr>
        </p:nvSpPr>
        <p:spPr>
          <a:xfrm>
            <a:off x="941806" y="260784"/>
            <a:ext cx="9935744" cy="1224000"/>
          </a:xfrm>
        </p:spPr>
        <p:txBody>
          <a:bodyPr>
            <a:normAutofit/>
          </a:bodyPr>
          <a:lstStyle/>
          <a:p>
            <a:pPr algn="l"/>
            <a:r>
              <a:rPr lang="en-AU" sz="6000" b="1" dirty="0">
                <a:solidFill>
                  <a:schemeClr val="tx1">
                    <a:lumMod val="85000"/>
                    <a:lumOff val="15000"/>
                  </a:schemeClr>
                </a:solidFill>
                <a:latin typeface="Arial" panose="020B0604020202020204" pitchFamily="34" charset="0"/>
                <a:cs typeface="Arial" panose="020B0604020202020204" pitchFamily="34" charset="0"/>
              </a:rPr>
              <a:t>CXR (when and if required)</a:t>
            </a:r>
            <a:endParaRPr lang="en-AU" sz="6000" dirty="0">
              <a:solidFill>
                <a:schemeClr val="tx1">
                  <a:lumMod val="85000"/>
                  <a:lumOff val="15000"/>
                </a:schemeClr>
              </a:solidFill>
            </a:endParaRPr>
          </a:p>
        </p:txBody>
      </p:sp>
      <p:pic>
        <p:nvPicPr>
          <p:cNvPr id="6" name="Picture 2" descr="Nasogastric Tube Position Confirmation II - wikiRadiography">
            <a:extLst>
              <a:ext uri="{FF2B5EF4-FFF2-40B4-BE49-F238E27FC236}">
                <a16:creationId xmlns:a16="http://schemas.microsoft.com/office/drawing/2014/main" id="{ABAE8D0A-2EAD-9328-6492-53B37B8F70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750" y="1729721"/>
            <a:ext cx="3789122" cy="47653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194E554-856D-ED98-C28C-28EBB442E5F2}"/>
              </a:ext>
            </a:extLst>
          </p:cNvPr>
          <p:cNvSpPr txBox="1"/>
          <p:nvPr/>
        </p:nvSpPr>
        <p:spPr>
          <a:xfrm>
            <a:off x="4393830" y="1793334"/>
            <a:ext cx="7798170" cy="4638129"/>
          </a:xfrm>
          <a:prstGeom prst="rect">
            <a:avLst/>
          </a:prstGeom>
          <a:noFill/>
        </p:spPr>
        <p:txBody>
          <a:bodyPr wrap="square">
            <a:spAutoFit/>
          </a:bodyPr>
          <a:lstStyle/>
          <a:p>
            <a:pPr>
              <a:lnSpc>
                <a:spcPct val="120000"/>
              </a:lnSpc>
            </a:pPr>
            <a:r>
              <a:rPr lang="en-GB" dirty="0">
                <a:solidFill>
                  <a:schemeClr val="bg1"/>
                </a:solidFill>
              </a:rPr>
              <a:t>CXR </a:t>
            </a:r>
            <a:r>
              <a:rPr lang="en-GB" b="1" u="sng" dirty="0">
                <a:solidFill>
                  <a:srgbClr val="FF0000"/>
                </a:solidFill>
              </a:rPr>
              <a:t>must be</a:t>
            </a:r>
            <a:r>
              <a:rPr lang="en-GB" b="1" dirty="0">
                <a:solidFill>
                  <a:srgbClr val="FF0000"/>
                </a:solidFill>
              </a:rPr>
              <a:t> ordered </a:t>
            </a:r>
            <a:r>
              <a:rPr lang="en-GB" b="1" dirty="0">
                <a:solidFill>
                  <a:schemeClr val="bg1"/>
                </a:solidFill>
              </a:rPr>
              <a:t>by a MO to confirm safe placement of a tube if:</a:t>
            </a:r>
            <a:r>
              <a:rPr lang="en-GB" dirty="0">
                <a:solidFill>
                  <a:schemeClr val="bg1"/>
                </a:solidFill>
              </a:rPr>
              <a:t> </a:t>
            </a:r>
          </a:p>
          <a:p>
            <a:endParaRPr lang="en-GB" sz="1000" dirty="0">
              <a:solidFill>
                <a:schemeClr val="bg1"/>
              </a:solidFill>
            </a:endParaRPr>
          </a:p>
          <a:p>
            <a:pPr marL="952485" lvl="1" indent="-342900">
              <a:lnSpc>
                <a:spcPct val="120000"/>
              </a:lnSpc>
              <a:buFont typeface="Courier New" panose="02070309020205020404" pitchFamily="49" charset="0"/>
              <a:buChar char="o"/>
            </a:pPr>
            <a:r>
              <a:rPr lang="en-GB" dirty="0">
                <a:solidFill>
                  <a:schemeClr val="bg1"/>
                </a:solidFill>
              </a:rPr>
              <a:t>difficulty experienced when inserting the tube </a:t>
            </a:r>
          </a:p>
          <a:p>
            <a:pPr marL="952485" lvl="1" indent="-342900">
              <a:lnSpc>
                <a:spcPct val="120000"/>
              </a:lnSpc>
              <a:buFont typeface="Courier New" panose="02070309020205020404" pitchFamily="49" charset="0"/>
              <a:buChar char="o"/>
            </a:pPr>
            <a:r>
              <a:rPr lang="en-GB" dirty="0">
                <a:solidFill>
                  <a:schemeClr val="bg1"/>
                </a:solidFill>
              </a:rPr>
              <a:t>patient had a clinical presentation which may have increased the risk of tube </a:t>
            </a:r>
          </a:p>
          <a:p>
            <a:pPr marL="952485" lvl="1" indent="-342900">
              <a:lnSpc>
                <a:spcPct val="120000"/>
              </a:lnSpc>
              <a:buFont typeface="Courier New" panose="02070309020205020404" pitchFamily="49" charset="0"/>
              <a:buChar char="o"/>
            </a:pPr>
            <a:r>
              <a:rPr lang="en-GB" dirty="0">
                <a:solidFill>
                  <a:schemeClr val="bg1"/>
                </a:solidFill>
              </a:rPr>
              <a:t>misplacement during the insertion  </a:t>
            </a:r>
          </a:p>
          <a:p>
            <a:pPr marL="952485" lvl="1" indent="-342900">
              <a:lnSpc>
                <a:spcPct val="120000"/>
              </a:lnSpc>
              <a:buFont typeface="Courier New" panose="02070309020205020404" pitchFamily="49" charset="0"/>
              <a:buChar char="o"/>
            </a:pPr>
            <a:r>
              <a:rPr lang="en-GB" dirty="0">
                <a:solidFill>
                  <a:schemeClr val="bg1"/>
                </a:solidFill>
              </a:rPr>
              <a:t>any concern about potential tube misplacement </a:t>
            </a:r>
          </a:p>
          <a:p>
            <a:pPr marL="952485" lvl="1" indent="-342900">
              <a:lnSpc>
                <a:spcPct val="120000"/>
              </a:lnSpc>
              <a:buFont typeface="Courier New" panose="02070309020205020404" pitchFamily="49" charset="0"/>
              <a:buChar char="o"/>
            </a:pPr>
            <a:r>
              <a:rPr lang="en-GB" dirty="0">
                <a:solidFill>
                  <a:schemeClr val="bg1"/>
                </a:solidFill>
              </a:rPr>
              <a:t>an aspirate cannot be obtained </a:t>
            </a:r>
          </a:p>
          <a:p>
            <a:pPr marL="952485" lvl="1" indent="-342900">
              <a:lnSpc>
                <a:spcPct val="120000"/>
              </a:lnSpc>
              <a:buFont typeface="Courier New" panose="02070309020205020404" pitchFamily="49" charset="0"/>
              <a:buChar char="o"/>
            </a:pPr>
            <a:r>
              <a:rPr lang="en-GB" dirty="0">
                <a:solidFill>
                  <a:schemeClr val="bg1"/>
                </a:solidFill>
              </a:rPr>
              <a:t>the pH testing of the aspirate is &gt; 5</a:t>
            </a:r>
            <a:endParaRPr lang="en-AU" dirty="0">
              <a:solidFill>
                <a:schemeClr val="bg1"/>
              </a:solidFill>
            </a:endParaRPr>
          </a:p>
        </p:txBody>
      </p:sp>
    </p:spTree>
    <p:extLst>
      <p:ext uri="{BB962C8B-B14F-4D97-AF65-F5344CB8AC3E}">
        <p14:creationId xmlns:p14="http://schemas.microsoft.com/office/powerpoint/2010/main" val="656400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4BB6B-E12C-72C1-BF5F-9903BD7CC3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076FC4-F1A7-810B-E8B7-14F4933A0B59}"/>
              </a:ext>
            </a:extLst>
          </p:cNvPr>
          <p:cNvSpPr>
            <a:spLocks noGrp="1"/>
          </p:cNvSpPr>
          <p:nvPr>
            <p:ph type="title"/>
          </p:nvPr>
        </p:nvSpPr>
        <p:spPr/>
        <p:txBody>
          <a:bodyPr>
            <a:noAutofit/>
          </a:bodyPr>
          <a:lstStyle/>
          <a:p>
            <a:r>
              <a:rPr lang="en-AU" b="1" dirty="0">
                <a:solidFill>
                  <a:schemeClr val="tx1">
                    <a:lumMod val="85000"/>
                    <a:lumOff val="15000"/>
                  </a:schemeClr>
                </a:solidFill>
                <a:latin typeface="Arial" panose="020B0604020202020204" pitchFamily="34" charset="0"/>
                <a:cs typeface="Arial" panose="020B0604020202020204" pitchFamily="34" charset="0"/>
              </a:rPr>
              <a:t>FLOW </a:t>
            </a:r>
            <a:br>
              <a:rPr lang="en-AU" b="1" dirty="0">
                <a:solidFill>
                  <a:schemeClr val="tx1">
                    <a:lumMod val="85000"/>
                    <a:lumOff val="15000"/>
                  </a:schemeClr>
                </a:solidFill>
                <a:latin typeface="Arial" panose="020B0604020202020204" pitchFamily="34" charset="0"/>
                <a:cs typeface="Arial" panose="020B0604020202020204" pitchFamily="34" charset="0"/>
              </a:rPr>
            </a:br>
            <a:r>
              <a:rPr lang="en-AU" b="1" dirty="0">
                <a:solidFill>
                  <a:schemeClr val="tx1">
                    <a:lumMod val="85000"/>
                    <a:lumOff val="15000"/>
                  </a:schemeClr>
                </a:solidFill>
                <a:latin typeface="Arial" panose="020B0604020202020204" pitchFamily="34" charset="0"/>
                <a:cs typeface="Arial" panose="020B0604020202020204" pitchFamily="34" charset="0"/>
              </a:rPr>
              <a:t>CHART</a:t>
            </a:r>
            <a:endParaRPr lang="en-AU" dirty="0">
              <a:solidFill>
                <a:schemeClr val="tx1">
                  <a:lumMod val="85000"/>
                  <a:lumOff val="15000"/>
                </a:schemeClr>
              </a:solidFill>
            </a:endParaRPr>
          </a:p>
        </p:txBody>
      </p:sp>
      <p:sp>
        <p:nvSpPr>
          <p:cNvPr id="3" name="Picture Placeholder 2">
            <a:extLst>
              <a:ext uri="{FF2B5EF4-FFF2-40B4-BE49-F238E27FC236}">
                <a16:creationId xmlns:a16="http://schemas.microsoft.com/office/drawing/2014/main" id="{D3DD8237-24EF-B49E-33FF-5A02BFEDAE8E}"/>
              </a:ext>
            </a:extLst>
          </p:cNvPr>
          <p:cNvSpPr>
            <a:spLocks noGrp="1"/>
          </p:cNvSpPr>
          <p:nvPr>
            <p:ph type="pic" sz="quarter" idx="13"/>
          </p:nvPr>
        </p:nvSpPr>
        <p:spPr/>
        <p:txBody>
          <a:bodyPr/>
          <a:lstStyle/>
          <a:p>
            <a:endParaRPr lang="en-AU" dirty="0"/>
          </a:p>
        </p:txBody>
      </p:sp>
      <p:sp>
        <p:nvSpPr>
          <p:cNvPr id="8" name="Text Placeholder 7">
            <a:extLst>
              <a:ext uri="{FF2B5EF4-FFF2-40B4-BE49-F238E27FC236}">
                <a16:creationId xmlns:a16="http://schemas.microsoft.com/office/drawing/2014/main" id="{92E60F9B-EA0E-14FC-E9DC-43D081666FB0}"/>
              </a:ext>
            </a:extLst>
          </p:cNvPr>
          <p:cNvSpPr>
            <a:spLocks noGrp="1"/>
          </p:cNvSpPr>
          <p:nvPr>
            <p:ph type="body" sz="quarter" idx="17"/>
          </p:nvPr>
        </p:nvSpPr>
        <p:spPr/>
        <p:txBody>
          <a:bodyPr/>
          <a:lstStyle/>
          <a:p>
            <a:endParaRPr lang="en-AU"/>
          </a:p>
        </p:txBody>
      </p:sp>
      <p:pic>
        <p:nvPicPr>
          <p:cNvPr id="6" name="Picture 5">
            <a:extLst>
              <a:ext uri="{FF2B5EF4-FFF2-40B4-BE49-F238E27FC236}">
                <a16:creationId xmlns:a16="http://schemas.microsoft.com/office/drawing/2014/main" id="{147D8E1D-586C-66FE-839E-0B602925BD14}"/>
              </a:ext>
            </a:extLst>
          </p:cNvPr>
          <p:cNvPicPr>
            <a:picLocks noChangeAspect="1"/>
          </p:cNvPicPr>
          <p:nvPr/>
        </p:nvPicPr>
        <p:blipFill>
          <a:blip r:embed="rId3"/>
          <a:stretch>
            <a:fillRect/>
          </a:stretch>
        </p:blipFill>
        <p:spPr>
          <a:xfrm>
            <a:off x="5281753" y="92046"/>
            <a:ext cx="6683883" cy="6673907"/>
          </a:xfrm>
          <a:prstGeom prst="rect">
            <a:avLst/>
          </a:prstGeom>
          <a:ln>
            <a:noFill/>
          </a:ln>
          <a:effectLst>
            <a:outerShdw blurRad="292100" dist="139700" dir="2700000" algn="tl" rotWithShape="0">
              <a:srgbClr val="333333">
                <a:alpha val="65000"/>
              </a:srgbClr>
            </a:outerShdw>
          </a:effectLst>
        </p:spPr>
      </p:pic>
      <p:sp>
        <p:nvSpPr>
          <p:cNvPr id="7" name="Arrow: Right 6">
            <a:extLst>
              <a:ext uri="{FF2B5EF4-FFF2-40B4-BE49-F238E27FC236}">
                <a16:creationId xmlns:a16="http://schemas.microsoft.com/office/drawing/2014/main" id="{AE5E8551-CE5A-4A87-B7C2-1E0C502C2F42}"/>
              </a:ext>
            </a:extLst>
          </p:cNvPr>
          <p:cNvSpPr/>
          <p:nvPr/>
        </p:nvSpPr>
        <p:spPr>
          <a:xfrm>
            <a:off x="1380411" y="88296"/>
            <a:ext cx="3780466" cy="1003177"/>
          </a:xfrm>
          <a:prstGeom prst="rightArrow">
            <a:avLst>
              <a:gd name="adj1" fmla="val 49885"/>
              <a:gd name="adj2" fmla="val 76563"/>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AU" sz="1600" dirty="0">
                <a:ln w="0"/>
                <a:solidFill>
                  <a:schemeClr val="tx1"/>
                </a:solidFill>
                <a:effectLst>
                  <a:outerShdw blurRad="38100" dist="19050" dir="2700000" algn="tl" rotWithShape="0">
                    <a:schemeClr val="dk1">
                      <a:alpha val="40000"/>
                    </a:schemeClr>
                  </a:outerShdw>
                </a:effectLst>
              </a:rPr>
              <a:t>START HERE</a:t>
            </a:r>
          </a:p>
        </p:txBody>
      </p:sp>
      <p:sp>
        <p:nvSpPr>
          <p:cNvPr id="9" name="Title 1">
            <a:extLst>
              <a:ext uri="{FF2B5EF4-FFF2-40B4-BE49-F238E27FC236}">
                <a16:creationId xmlns:a16="http://schemas.microsoft.com/office/drawing/2014/main" id="{43EBA8B6-6233-D7C0-BB44-0FBF1B0B1629}"/>
              </a:ext>
            </a:extLst>
          </p:cNvPr>
          <p:cNvSpPr txBox="1">
            <a:spLocks/>
          </p:cNvSpPr>
          <p:nvPr/>
        </p:nvSpPr>
        <p:spPr>
          <a:xfrm>
            <a:off x="441310" y="2057700"/>
            <a:ext cx="4157380" cy="2590500"/>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3600" kern="1200">
                <a:solidFill>
                  <a:schemeClr val="accent1"/>
                </a:solidFill>
                <a:latin typeface="Arial" panose="020B0604020202020204" pitchFamily="34" charset="0"/>
                <a:ea typeface="+mj-ea"/>
                <a:cs typeface="Arial" panose="020B0604020202020204" pitchFamily="34" charset="0"/>
              </a:defRPr>
            </a:lvl1pPr>
          </a:lstStyle>
          <a:p>
            <a:pPr algn="ctr"/>
            <a:r>
              <a:rPr lang="en-AU" sz="7200" b="1" dirty="0">
                <a:solidFill>
                  <a:schemeClr val="bg1"/>
                </a:solidFill>
              </a:rPr>
              <a:t>FLOW </a:t>
            </a:r>
            <a:br>
              <a:rPr lang="en-AU" sz="7200" b="1" dirty="0">
                <a:solidFill>
                  <a:schemeClr val="bg1"/>
                </a:solidFill>
              </a:rPr>
            </a:br>
            <a:r>
              <a:rPr lang="en-AU" sz="7200" b="1" dirty="0">
                <a:solidFill>
                  <a:schemeClr val="bg1"/>
                </a:solidFill>
              </a:rPr>
              <a:t>CHART</a:t>
            </a:r>
            <a:endParaRPr lang="en-AU" sz="7200" dirty="0">
              <a:solidFill>
                <a:schemeClr val="bg1"/>
              </a:solidFill>
            </a:endParaRPr>
          </a:p>
        </p:txBody>
      </p:sp>
    </p:spTree>
    <p:extLst>
      <p:ext uri="{BB962C8B-B14F-4D97-AF65-F5344CB8AC3E}">
        <p14:creationId xmlns:p14="http://schemas.microsoft.com/office/powerpoint/2010/main" val="3344659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A80FB-9106-6783-3CD2-908041DADA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F7084C-A810-2462-1FC2-6897351F7B1E}"/>
              </a:ext>
            </a:extLst>
          </p:cNvPr>
          <p:cNvSpPr>
            <a:spLocks noGrp="1"/>
          </p:cNvSpPr>
          <p:nvPr>
            <p:ph type="title"/>
          </p:nvPr>
        </p:nvSpPr>
        <p:spPr>
          <a:xfrm>
            <a:off x="5382000" y="1223600"/>
            <a:ext cx="5400000" cy="1008000"/>
          </a:xfrm>
        </p:spPr>
        <p:txBody>
          <a:bodyPr anchor="t">
            <a:normAutofit/>
          </a:bodyPr>
          <a:lstStyle/>
          <a:p>
            <a:r>
              <a:rPr lang="en-AU" sz="4400" b="1" dirty="0"/>
              <a:t>Case Scenario</a:t>
            </a:r>
            <a:endParaRPr lang="en-AU" sz="4400" dirty="0"/>
          </a:p>
        </p:txBody>
      </p:sp>
      <p:sp>
        <p:nvSpPr>
          <p:cNvPr id="3" name="Content Placeholder 2">
            <a:extLst>
              <a:ext uri="{FF2B5EF4-FFF2-40B4-BE49-F238E27FC236}">
                <a16:creationId xmlns:a16="http://schemas.microsoft.com/office/drawing/2014/main" id="{1E4836EE-BC59-8349-6B5D-558E219B0748}"/>
              </a:ext>
            </a:extLst>
          </p:cNvPr>
          <p:cNvSpPr>
            <a:spLocks noGrp="1"/>
          </p:cNvSpPr>
          <p:nvPr>
            <p:ph type="body" sz="quarter" idx="14"/>
          </p:nvPr>
        </p:nvSpPr>
        <p:spPr>
          <a:xfrm>
            <a:off x="5400000" y="2076451"/>
            <a:ext cx="6407997" cy="3863774"/>
          </a:xfrm>
        </p:spPr>
        <p:txBody>
          <a:bodyPr>
            <a:normAutofit lnSpcReduction="10000"/>
          </a:bodyPr>
          <a:lstStyle/>
          <a:p>
            <a:pPr algn="just"/>
            <a:r>
              <a:rPr lang="en-AU" sz="2800" i="1" dirty="0"/>
              <a:t>Mrs. Stanley, a 70-year-old female, was admitted to the ward. She has a history of stroke and dysphagia, requiring feeding via an NG tube. You had no complications inserting the tube. You aspirate and the pH testing strip is 6. </a:t>
            </a:r>
          </a:p>
          <a:p>
            <a:pPr algn="just"/>
            <a:endParaRPr lang="en-AU" sz="2800" i="1" dirty="0"/>
          </a:p>
          <a:p>
            <a:pPr algn="just"/>
            <a:r>
              <a:rPr lang="en-AU" sz="2800" i="1" dirty="0"/>
              <a:t>How do you proceed?</a:t>
            </a:r>
          </a:p>
          <a:p>
            <a:endParaRPr lang="en-AU" sz="1800" dirty="0"/>
          </a:p>
        </p:txBody>
      </p:sp>
      <p:sp>
        <p:nvSpPr>
          <p:cNvPr id="15" name="Slide Number Placeholder 5">
            <a:extLst>
              <a:ext uri="{FF2B5EF4-FFF2-40B4-BE49-F238E27FC236}">
                <a16:creationId xmlns:a16="http://schemas.microsoft.com/office/drawing/2014/main" id="{852F3D20-B585-7831-4211-3CC9E2F8AC23}"/>
              </a:ext>
            </a:extLst>
          </p:cNvPr>
          <p:cNvSpPr>
            <a:spLocks noGrp="1"/>
          </p:cNvSpPr>
          <p:nvPr>
            <p:ph type="sldNum" sz="quarter" idx="16"/>
          </p:nvPr>
        </p:nvSpPr>
        <p:spPr>
          <a:xfrm>
            <a:off x="11124000" y="6516000"/>
            <a:ext cx="720000" cy="180000"/>
          </a:xfrm>
        </p:spPr>
        <p:txBody>
          <a:bodyPr/>
          <a:lstStyle/>
          <a:p>
            <a:pPr>
              <a:spcAft>
                <a:spcPts val="600"/>
              </a:spcAft>
            </a:pPr>
            <a:fld id="{10A01DC5-1685-4615-8240-15192985C6A2}" type="slidenum">
              <a:rPr lang="en-AU" smtClean="0"/>
              <a:pPr>
                <a:spcAft>
                  <a:spcPts val="600"/>
                </a:spcAft>
              </a:pPr>
              <a:t>14</a:t>
            </a:fld>
            <a:endParaRPr lang="en-AU"/>
          </a:p>
        </p:txBody>
      </p:sp>
      <p:pic>
        <p:nvPicPr>
          <p:cNvPr id="2050" name="Picture 2" descr="Troubleshooting Common Nasogastric Tube ...">
            <a:extLst>
              <a:ext uri="{FF2B5EF4-FFF2-40B4-BE49-F238E27FC236}">
                <a16:creationId xmlns:a16="http://schemas.microsoft.com/office/drawing/2014/main" id="{1B7A1C2E-6F89-8855-8F2C-832A0BD08A8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artisticPaintBrush/>
                    </a14:imgEffect>
                  </a14:imgLayer>
                </a14:imgProps>
              </a:ext>
              <a:ext uri="{28A0092B-C50C-407E-A947-70E740481C1C}">
                <a14:useLocalDpi xmlns:a14="http://schemas.microsoft.com/office/drawing/2010/main" val="0"/>
              </a:ext>
            </a:extLst>
          </a:blip>
          <a:srcRect l="33619" r="24114"/>
          <a:stretch/>
        </p:blipFill>
        <p:spPr bwMode="auto">
          <a:xfrm>
            <a:off x="0" y="0"/>
            <a:ext cx="5167462" cy="6869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878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85B33-E531-ECC0-E92D-55E34839888F}"/>
              </a:ext>
            </a:extLst>
          </p:cNvPr>
          <p:cNvSpPr>
            <a:spLocks noGrp="1"/>
          </p:cNvSpPr>
          <p:nvPr>
            <p:ph type="title"/>
          </p:nvPr>
        </p:nvSpPr>
        <p:spPr>
          <a:xfrm>
            <a:off x="360000" y="360000"/>
            <a:ext cx="10080000" cy="1008000"/>
          </a:xfrm>
        </p:spPr>
        <p:txBody>
          <a:bodyPr anchor="t">
            <a:normAutofit/>
          </a:bodyPr>
          <a:lstStyle/>
          <a:p>
            <a:r>
              <a:rPr lang="en-AU" sz="7200" b="1" dirty="0"/>
              <a:t>Escalation Process</a:t>
            </a:r>
          </a:p>
        </p:txBody>
      </p:sp>
      <p:sp>
        <p:nvSpPr>
          <p:cNvPr id="10" name="Slide Number Placeholder 3">
            <a:extLst>
              <a:ext uri="{FF2B5EF4-FFF2-40B4-BE49-F238E27FC236}">
                <a16:creationId xmlns:a16="http://schemas.microsoft.com/office/drawing/2014/main" id="{830EDA5A-A078-19DC-B9D8-E38F87B24166}"/>
              </a:ext>
            </a:extLst>
          </p:cNvPr>
          <p:cNvSpPr>
            <a:spLocks noGrp="1"/>
          </p:cNvSpPr>
          <p:nvPr>
            <p:ph type="sldNum" sz="quarter" idx="14"/>
          </p:nvPr>
        </p:nvSpPr>
        <p:spPr>
          <a:xfrm>
            <a:off x="11124000" y="6516000"/>
            <a:ext cx="720000" cy="180000"/>
          </a:xfrm>
        </p:spPr>
        <p:txBody>
          <a:bodyPr/>
          <a:lstStyle/>
          <a:p>
            <a:pPr>
              <a:spcAft>
                <a:spcPts val="600"/>
              </a:spcAft>
            </a:pPr>
            <a:fld id="{10A01DC5-1685-4615-8240-15192985C6A2}" type="slidenum">
              <a:rPr lang="en-AU" smtClean="0"/>
              <a:pPr>
                <a:spcAft>
                  <a:spcPts val="600"/>
                </a:spcAft>
              </a:pPr>
              <a:t>15</a:t>
            </a:fld>
            <a:endParaRPr lang="en-AU"/>
          </a:p>
        </p:txBody>
      </p:sp>
      <p:sp>
        <p:nvSpPr>
          <p:cNvPr id="12" name="Text Placeholder 4">
            <a:extLst>
              <a:ext uri="{FF2B5EF4-FFF2-40B4-BE49-F238E27FC236}">
                <a16:creationId xmlns:a16="http://schemas.microsoft.com/office/drawing/2014/main" id="{B57872BB-D4AF-899D-EB51-5F08652C5855}"/>
              </a:ext>
            </a:extLst>
          </p:cNvPr>
          <p:cNvSpPr>
            <a:spLocks noGrp="1"/>
          </p:cNvSpPr>
          <p:nvPr>
            <p:ph type="body" sz="quarter" idx="15"/>
          </p:nvPr>
        </p:nvSpPr>
        <p:spPr>
          <a:xfrm>
            <a:off x="861138" y="6241319"/>
            <a:ext cx="8531999" cy="216002"/>
          </a:xfrm>
        </p:spPr>
        <p:txBody>
          <a:bodyPr/>
          <a:lstStyle/>
          <a:p>
            <a:endParaRPr lang="en-US"/>
          </a:p>
        </p:txBody>
      </p:sp>
      <p:graphicFrame>
        <p:nvGraphicFramePr>
          <p:cNvPr id="6" name="Content Placeholder 2">
            <a:extLst>
              <a:ext uri="{FF2B5EF4-FFF2-40B4-BE49-F238E27FC236}">
                <a16:creationId xmlns:a16="http://schemas.microsoft.com/office/drawing/2014/main" id="{CB0FADD7-CBFA-1A44-22F3-24C328CCF0A0}"/>
              </a:ext>
            </a:extLst>
          </p:cNvPr>
          <p:cNvGraphicFramePr>
            <a:graphicFrameLocks noGrp="1"/>
          </p:cNvGraphicFramePr>
          <p:nvPr>
            <p:ph type="tbl" sz="quarter" idx="13"/>
            <p:extLst>
              <p:ext uri="{D42A27DB-BD31-4B8C-83A1-F6EECF244321}">
                <p14:modId xmlns:p14="http://schemas.microsoft.com/office/powerpoint/2010/main" val="3510069781"/>
              </p:ext>
            </p:extLst>
          </p:nvPr>
        </p:nvGraphicFramePr>
        <p:xfrm>
          <a:off x="360362" y="1908001"/>
          <a:ext cx="11483638" cy="39471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7884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FF7E4B-A99A-68EA-7668-7855AF48027D}"/>
              </a:ext>
            </a:extLst>
          </p:cNvPr>
          <p:cNvPicPr>
            <a:picLocks noChangeAspect="1"/>
          </p:cNvPicPr>
          <p:nvPr/>
        </p:nvPicPr>
        <p:blipFill>
          <a:blip r:embed="rId3"/>
          <a:stretch>
            <a:fillRect/>
          </a:stretch>
        </p:blipFill>
        <p:spPr>
          <a:xfrm>
            <a:off x="3170294" y="1637631"/>
            <a:ext cx="6197691" cy="5048919"/>
          </a:xfrm>
          <a:prstGeom prst="rect">
            <a:avLst/>
          </a:prstGeom>
          <a:ln>
            <a:noFill/>
          </a:ln>
          <a:effectLst>
            <a:outerShdw blurRad="292100" dist="139700" dir="2700000" algn="tl" rotWithShape="0">
              <a:srgbClr val="333333">
                <a:alpha val="65000"/>
              </a:srgbClr>
            </a:outerShdw>
          </a:effectLst>
        </p:spPr>
      </p:pic>
      <p:sp>
        <p:nvSpPr>
          <p:cNvPr id="5" name="Title 1">
            <a:extLst>
              <a:ext uri="{FF2B5EF4-FFF2-40B4-BE49-F238E27FC236}">
                <a16:creationId xmlns:a16="http://schemas.microsoft.com/office/drawing/2014/main" id="{BFAD65A1-3B22-DECE-F34A-49B02A33C997}"/>
              </a:ext>
            </a:extLst>
          </p:cNvPr>
          <p:cNvSpPr>
            <a:spLocks noGrp="1"/>
          </p:cNvSpPr>
          <p:nvPr>
            <p:ph type="title"/>
          </p:nvPr>
        </p:nvSpPr>
        <p:spPr>
          <a:xfrm>
            <a:off x="359999" y="646362"/>
            <a:ext cx="10460400" cy="1105569"/>
          </a:xfrm>
          <a:noFill/>
        </p:spPr>
        <p:txBody>
          <a:bodyPr>
            <a:noAutofit/>
          </a:bodyPr>
          <a:lstStyle/>
          <a:p>
            <a:pPr algn="l"/>
            <a:r>
              <a:rPr lang="en-AU" sz="5400" b="1" dirty="0">
                <a:solidFill>
                  <a:schemeClr val="accent2"/>
                </a:solidFill>
              </a:rPr>
              <a:t>Demonstration of pH testing</a:t>
            </a:r>
            <a:endParaRPr lang="en-AU" sz="5400" dirty="0">
              <a:solidFill>
                <a:schemeClr val="accent2"/>
              </a:solidFill>
            </a:endParaRPr>
          </a:p>
        </p:txBody>
      </p:sp>
    </p:spTree>
    <p:extLst>
      <p:ext uri="{BB962C8B-B14F-4D97-AF65-F5344CB8AC3E}">
        <p14:creationId xmlns:p14="http://schemas.microsoft.com/office/powerpoint/2010/main" val="730108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69A56-CB9E-FEBE-CE67-789DD4B5CF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A6ABE2-8ECE-9E57-09FC-3BFC99CB2B75}"/>
              </a:ext>
            </a:extLst>
          </p:cNvPr>
          <p:cNvSpPr>
            <a:spLocks noGrp="1"/>
          </p:cNvSpPr>
          <p:nvPr>
            <p:ph type="title"/>
          </p:nvPr>
        </p:nvSpPr>
        <p:spPr>
          <a:xfrm rot="16200000">
            <a:off x="-1907205" y="2797064"/>
            <a:ext cx="6305446" cy="1128464"/>
          </a:xfrm>
        </p:spPr>
        <p:txBody>
          <a:bodyPr>
            <a:normAutofit/>
          </a:bodyPr>
          <a:lstStyle/>
          <a:p>
            <a:pPr algn="l"/>
            <a:r>
              <a:rPr lang="en-AU" b="1" dirty="0">
                <a:solidFill>
                  <a:schemeClr val="tx1">
                    <a:lumMod val="85000"/>
                    <a:lumOff val="15000"/>
                  </a:schemeClr>
                </a:solidFill>
              </a:rPr>
              <a:t>Demonstration of pH testing</a:t>
            </a:r>
            <a:endParaRPr lang="en-AU" dirty="0">
              <a:solidFill>
                <a:schemeClr val="tx1">
                  <a:lumMod val="85000"/>
                  <a:lumOff val="15000"/>
                </a:schemeClr>
              </a:solidFill>
            </a:endParaRPr>
          </a:p>
        </p:txBody>
      </p:sp>
      <p:grpSp>
        <p:nvGrpSpPr>
          <p:cNvPr id="12" name="Group 11">
            <a:extLst>
              <a:ext uri="{FF2B5EF4-FFF2-40B4-BE49-F238E27FC236}">
                <a16:creationId xmlns:a16="http://schemas.microsoft.com/office/drawing/2014/main" id="{F2C516D6-C8B7-9BAE-7694-C46D5B9A0E9C}"/>
              </a:ext>
            </a:extLst>
          </p:cNvPr>
          <p:cNvGrpSpPr/>
          <p:nvPr/>
        </p:nvGrpSpPr>
        <p:grpSpPr>
          <a:xfrm>
            <a:off x="2351584" y="171556"/>
            <a:ext cx="8430716" cy="6379480"/>
            <a:chOff x="683568" y="617401"/>
            <a:chExt cx="8223857" cy="6154393"/>
          </a:xfrm>
        </p:grpSpPr>
        <p:pic>
          <p:nvPicPr>
            <p:cNvPr id="9" name="Picture 8">
              <a:extLst>
                <a:ext uri="{FF2B5EF4-FFF2-40B4-BE49-F238E27FC236}">
                  <a16:creationId xmlns:a16="http://schemas.microsoft.com/office/drawing/2014/main" id="{F79BDDEC-33EB-E558-0416-F7B520E95E92}"/>
                </a:ext>
              </a:extLst>
            </p:cNvPr>
            <p:cNvPicPr>
              <a:picLocks noChangeAspect="1"/>
            </p:cNvPicPr>
            <p:nvPr/>
          </p:nvPicPr>
          <p:blipFill>
            <a:blip r:embed="rId3"/>
            <a:stretch>
              <a:fillRect/>
            </a:stretch>
          </p:blipFill>
          <p:spPr>
            <a:xfrm>
              <a:off x="683568" y="617401"/>
              <a:ext cx="5832648" cy="6154393"/>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CA6FA1F3-7CEE-5392-121E-9B219FF36A04}"/>
                </a:ext>
              </a:extLst>
            </p:cNvPr>
            <p:cNvPicPr>
              <a:picLocks noChangeAspect="1"/>
            </p:cNvPicPr>
            <p:nvPr/>
          </p:nvPicPr>
          <p:blipFill rotWithShape="1">
            <a:blip r:embed="rId4"/>
            <a:srcRect l="2226" t="7303" r="1"/>
            <a:stretch/>
          </p:blipFill>
          <p:spPr>
            <a:xfrm>
              <a:off x="5364089" y="3439345"/>
              <a:ext cx="3543336" cy="2664296"/>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2370198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A095E-A522-D6D3-4C39-392EA8A506B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4707C4F-FA94-88FC-C5C4-3C2A4798149F}"/>
              </a:ext>
            </a:extLst>
          </p:cNvPr>
          <p:cNvSpPr txBox="1">
            <a:spLocks/>
          </p:cNvSpPr>
          <p:nvPr/>
        </p:nvSpPr>
        <p:spPr>
          <a:xfrm>
            <a:off x="192505" y="-27384"/>
            <a:ext cx="10367609" cy="151216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AU" sz="4000" b="1" dirty="0">
                <a:highlight>
                  <a:srgbClr val="00FFFF"/>
                </a:highlight>
                <a:latin typeface="Arial" panose="020B0604020202020204" pitchFamily="34" charset="0"/>
                <a:cs typeface="Arial" panose="020B0604020202020204" pitchFamily="34" charset="0"/>
              </a:rPr>
              <a:t>Main Changes to OA </a:t>
            </a:r>
          </a:p>
          <a:p>
            <a:pPr algn="l"/>
            <a:r>
              <a:rPr lang="en-AU" sz="4000" b="1" dirty="0">
                <a:highlight>
                  <a:srgbClr val="00FFFF"/>
                </a:highlight>
                <a:latin typeface="Arial" panose="020B0604020202020204" pitchFamily="34" charset="0"/>
                <a:cs typeface="Arial" panose="020B0604020202020204" pitchFamily="34" charset="0"/>
              </a:rPr>
              <a:t>(Practical Assessment Tool)</a:t>
            </a:r>
          </a:p>
        </p:txBody>
      </p:sp>
      <p:pic>
        <p:nvPicPr>
          <p:cNvPr id="3" name="Picture 2">
            <a:extLst>
              <a:ext uri="{FF2B5EF4-FFF2-40B4-BE49-F238E27FC236}">
                <a16:creationId xmlns:a16="http://schemas.microsoft.com/office/drawing/2014/main" id="{3EE01D0D-98A4-5A8A-22E1-1C34E9FEB9CA}"/>
              </a:ext>
            </a:extLst>
          </p:cNvPr>
          <p:cNvPicPr>
            <a:picLocks noChangeAspect="1"/>
          </p:cNvPicPr>
          <p:nvPr/>
        </p:nvPicPr>
        <p:blipFill>
          <a:blip r:embed="rId3"/>
          <a:stretch>
            <a:fillRect/>
          </a:stretch>
        </p:blipFill>
        <p:spPr>
          <a:xfrm>
            <a:off x="2855640" y="1484785"/>
            <a:ext cx="8550290" cy="5172689"/>
          </a:xfrm>
          <a:prstGeom prst="rect">
            <a:avLst/>
          </a:prstGeom>
          <a:ln>
            <a:noFill/>
          </a:ln>
          <a:effectLst>
            <a:outerShdw blurRad="292100" dist="139700" dir="2700000" algn="tl" rotWithShape="0">
              <a:srgbClr val="333333">
                <a:alpha val="65000"/>
              </a:srgbClr>
            </a:outerShdw>
          </a:effectLst>
        </p:spPr>
      </p:pic>
      <p:sp>
        <p:nvSpPr>
          <p:cNvPr id="6" name="Arrow: Right 5">
            <a:extLst>
              <a:ext uri="{FF2B5EF4-FFF2-40B4-BE49-F238E27FC236}">
                <a16:creationId xmlns:a16="http://schemas.microsoft.com/office/drawing/2014/main" id="{276612EB-33D4-61EF-97FF-952E42CA3168}"/>
              </a:ext>
            </a:extLst>
          </p:cNvPr>
          <p:cNvSpPr/>
          <p:nvPr/>
        </p:nvSpPr>
        <p:spPr>
          <a:xfrm>
            <a:off x="1631887" y="1543404"/>
            <a:ext cx="1152128" cy="216024"/>
          </a:xfrm>
          <a:prstGeom prst="rightArrow">
            <a:avLst/>
          </a:pr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AU"/>
          </a:p>
        </p:txBody>
      </p:sp>
      <p:sp>
        <p:nvSpPr>
          <p:cNvPr id="7" name="Oval 6">
            <a:extLst>
              <a:ext uri="{FF2B5EF4-FFF2-40B4-BE49-F238E27FC236}">
                <a16:creationId xmlns:a16="http://schemas.microsoft.com/office/drawing/2014/main" id="{42E56E46-862E-83AE-7033-B5C09F74A0BC}"/>
              </a:ext>
            </a:extLst>
          </p:cNvPr>
          <p:cNvSpPr/>
          <p:nvPr/>
        </p:nvSpPr>
        <p:spPr>
          <a:xfrm>
            <a:off x="2855640" y="1412776"/>
            <a:ext cx="1440160" cy="418660"/>
          </a:xfrm>
          <a:custGeom>
            <a:avLst/>
            <a:gdLst>
              <a:gd name="connsiteX0" fmla="*/ 0 w 1440160"/>
              <a:gd name="connsiteY0" fmla="*/ 209330 h 418660"/>
              <a:gd name="connsiteX1" fmla="*/ 720080 w 1440160"/>
              <a:gd name="connsiteY1" fmla="*/ 0 h 418660"/>
              <a:gd name="connsiteX2" fmla="*/ 1440160 w 1440160"/>
              <a:gd name="connsiteY2" fmla="*/ 209330 h 418660"/>
              <a:gd name="connsiteX3" fmla="*/ 720080 w 1440160"/>
              <a:gd name="connsiteY3" fmla="*/ 418660 h 418660"/>
              <a:gd name="connsiteX4" fmla="*/ 0 w 1440160"/>
              <a:gd name="connsiteY4" fmla="*/ 209330 h 418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160" h="418660" extrusionOk="0">
                <a:moveTo>
                  <a:pt x="0" y="209330"/>
                </a:moveTo>
                <a:cubicBezTo>
                  <a:pt x="-4002" y="85934"/>
                  <a:pt x="316384" y="6431"/>
                  <a:pt x="720080" y="0"/>
                </a:cubicBezTo>
                <a:cubicBezTo>
                  <a:pt x="1126124" y="5030"/>
                  <a:pt x="1430291" y="74991"/>
                  <a:pt x="1440160" y="209330"/>
                </a:cubicBezTo>
                <a:cubicBezTo>
                  <a:pt x="1412942" y="319221"/>
                  <a:pt x="1126514" y="348612"/>
                  <a:pt x="720080" y="418660"/>
                </a:cubicBezTo>
                <a:cubicBezTo>
                  <a:pt x="317661" y="412140"/>
                  <a:pt x="2599" y="321382"/>
                  <a:pt x="0" y="209330"/>
                </a:cubicBezTo>
                <a:close/>
              </a:path>
            </a:pathLst>
          </a:custGeom>
          <a:noFill/>
          <a:ln w="57150">
            <a:solidFill>
              <a:srgbClr val="FF0000"/>
            </a:solidFill>
            <a:extLst>
              <a:ext uri="{C807C97D-BFC1-408E-A445-0C87EB9F89A2}">
                <ask:lineSketchStyleProps xmlns:ask="http://schemas.microsoft.com/office/drawing/2018/sketchyshapes" sd="4172447036">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677654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8949A-001F-8D79-45C4-4216B42EFA0F}"/>
              </a:ext>
            </a:extLst>
          </p:cNvPr>
          <p:cNvSpPr>
            <a:spLocks noGrp="1"/>
          </p:cNvSpPr>
          <p:nvPr>
            <p:ph type="title"/>
          </p:nvPr>
        </p:nvSpPr>
        <p:spPr>
          <a:xfrm>
            <a:off x="303988" y="715059"/>
            <a:ext cx="10080000" cy="1008000"/>
          </a:xfrm>
        </p:spPr>
        <p:txBody>
          <a:bodyPr/>
          <a:lstStyle/>
          <a:p>
            <a:r>
              <a:rPr lang="en-AU" sz="4000" b="1" dirty="0">
                <a:latin typeface="Arial" panose="020B0604020202020204" pitchFamily="34" charset="0"/>
                <a:cs typeface="Arial" panose="020B0604020202020204" pitchFamily="34" charset="0"/>
              </a:rPr>
              <a:t>Resources and References</a:t>
            </a:r>
          </a:p>
        </p:txBody>
      </p:sp>
      <p:sp>
        <p:nvSpPr>
          <p:cNvPr id="3" name="Content Placeholder 2">
            <a:extLst>
              <a:ext uri="{FF2B5EF4-FFF2-40B4-BE49-F238E27FC236}">
                <a16:creationId xmlns:a16="http://schemas.microsoft.com/office/drawing/2014/main" id="{331CA807-414A-9C26-E311-93C05EE78271}"/>
              </a:ext>
            </a:extLst>
          </p:cNvPr>
          <p:cNvSpPr>
            <a:spLocks noGrp="1"/>
          </p:cNvSpPr>
          <p:nvPr>
            <p:ph idx="1"/>
          </p:nvPr>
        </p:nvSpPr>
        <p:spPr/>
        <p:txBody>
          <a:bodyPr>
            <a:normAutofit/>
          </a:bodyPr>
          <a:lstStyle/>
          <a:p>
            <a:pPr marL="571500" indent="-571500">
              <a:buFont typeface="Arial" panose="020B0604020202020204" pitchFamily="34" charset="0"/>
              <a:buChar char="•"/>
            </a:pPr>
            <a:r>
              <a:rPr lang="en-US" sz="3200" dirty="0"/>
              <a:t>Operational Assessment</a:t>
            </a:r>
          </a:p>
          <a:p>
            <a:pPr marL="571500" indent="-571500">
              <a:buFont typeface="Arial" panose="020B0604020202020204" pitchFamily="34" charset="0"/>
              <a:buChar char="•"/>
            </a:pPr>
            <a:r>
              <a:rPr lang="en-US" sz="3200" dirty="0"/>
              <a:t>Guideline</a:t>
            </a:r>
          </a:p>
          <a:p>
            <a:pPr marL="571500" indent="-571500">
              <a:buFont typeface="Arial" panose="020B0604020202020204" pitchFamily="34" charset="0"/>
              <a:buChar char="•"/>
            </a:pPr>
            <a:r>
              <a:rPr lang="en-US" sz="3200" dirty="0"/>
              <a:t>Compliance notice</a:t>
            </a:r>
          </a:p>
          <a:p>
            <a:pPr marL="571500" indent="-571500">
              <a:buFont typeface="Arial" panose="020B0604020202020204" pitchFamily="34" charset="0"/>
              <a:buChar char="•"/>
            </a:pPr>
            <a:r>
              <a:rPr lang="en-US" sz="3200" dirty="0"/>
              <a:t>Product Information</a:t>
            </a:r>
          </a:p>
          <a:p>
            <a:pPr marL="645750" lvl="4" indent="-285750"/>
            <a:r>
              <a:rPr lang="en-US" sz="1600" dirty="0"/>
              <a:t>InterMed Medical Pty Limited</a:t>
            </a:r>
          </a:p>
          <a:p>
            <a:pPr marL="645750" lvl="4" indent="-285750"/>
            <a:r>
              <a:rPr lang="en-US" sz="1600" dirty="0"/>
              <a:t>Medicina (</a:t>
            </a:r>
            <a:r>
              <a:rPr lang="en-US" sz="1600" dirty="0" err="1"/>
              <a:t>ENFit</a:t>
            </a:r>
            <a:r>
              <a:rPr lang="en-US" sz="1600" dirty="0"/>
              <a:t>)</a:t>
            </a:r>
          </a:p>
        </p:txBody>
      </p:sp>
      <p:sp>
        <p:nvSpPr>
          <p:cNvPr id="8" name="Text Placeholder 7">
            <a:extLst>
              <a:ext uri="{FF2B5EF4-FFF2-40B4-BE49-F238E27FC236}">
                <a16:creationId xmlns:a16="http://schemas.microsoft.com/office/drawing/2014/main" id="{B8ED95EC-DAB8-18D3-2817-5E7628EFC06B}"/>
              </a:ext>
            </a:extLst>
          </p:cNvPr>
          <p:cNvSpPr>
            <a:spLocks noGrp="1"/>
          </p:cNvSpPr>
          <p:nvPr>
            <p:ph type="body" sz="quarter" idx="17"/>
          </p:nvPr>
        </p:nvSpPr>
        <p:spPr/>
        <p:txBody>
          <a:bodyPr/>
          <a:lstStyle/>
          <a:p>
            <a:endParaRPr lang="en-AU"/>
          </a:p>
        </p:txBody>
      </p:sp>
      <p:pic>
        <p:nvPicPr>
          <p:cNvPr id="5" name="Picture 4">
            <a:extLst>
              <a:ext uri="{FF2B5EF4-FFF2-40B4-BE49-F238E27FC236}">
                <a16:creationId xmlns:a16="http://schemas.microsoft.com/office/drawing/2014/main" id="{AFDF7C64-A8CB-79B6-CE18-D37601B7D4A4}"/>
              </a:ext>
            </a:extLst>
          </p:cNvPr>
          <p:cNvPicPr>
            <a:picLocks noChangeAspect="1"/>
          </p:cNvPicPr>
          <p:nvPr/>
        </p:nvPicPr>
        <p:blipFill>
          <a:blip r:embed="rId3"/>
          <a:stretch>
            <a:fillRect/>
          </a:stretch>
        </p:blipFill>
        <p:spPr>
          <a:xfrm>
            <a:off x="7032468" y="2043476"/>
            <a:ext cx="4833537" cy="3820171"/>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34903F28-C5DF-C499-1346-CA28E0F982A0}"/>
              </a:ext>
            </a:extLst>
          </p:cNvPr>
          <p:cNvPicPr>
            <a:picLocks noChangeAspect="1"/>
          </p:cNvPicPr>
          <p:nvPr/>
        </p:nvPicPr>
        <p:blipFill rotWithShape="1">
          <a:blip r:embed="rId4"/>
          <a:srcRect l="2112" r="4520"/>
          <a:stretch/>
        </p:blipFill>
        <p:spPr>
          <a:xfrm>
            <a:off x="7010463" y="281858"/>
            <a:ext cx="4877549" cy="15181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51012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FB963E3-FD04-95A0-60D0-CA5D0231428B}"/>
              </a:ext>
            </a:extLst>
          </p:cNvPr>
          <p:cNvSpPr>
            <a:spLocks noGrp="1"/>
          </p:cNvSpPr>
          <p:nvPr>
            <p:ph type="title"/>
          </p:nvPr>
        </p:nvSpPr>
        <p:spPr>
          <a:xfrm>
            <a:off x="399328" y="634629"/>
            <a:ext cx="10080000" cy="1008000"/>
          </a:xfrm>
        </p:spPr>
        <p:txBody>
          <a:bodyPr/>
          <a:lstStyle/>
          <a:p>
            <a:r>
              <a:rPr lang="en-AU" sz="4800" b="1" dirty="0">
                <a:solidFill>
                  <a:schemeClr val="tx1">
                    <a:lumMod val="85000"/>
                    <a:lumOff val="15000"/>
                  </a:schemeClr>
                </a:solidFill>
                <a:latin typeface="Arial" panose="020B0604020202020204" pitchFamily="34" charset="0"/>
                <a:cs typeface="Arial" panose="020B0604020202020204" pitchFamily="34" charset="0"/>
              </a:rPr>
              <a:t>Learning Outcomes</a:t>
            </a:r>
            <a:endParaRPr lang="en-AU" sz="4800" dirty="0"/>
          </a:p>
        </p:txBody>
      </p:sp>
      <p:sp>
        <p:nvSpPr>
          <p:cNvPr id="4" name="Slide Number Placeholder 3">
            <a:extLst>
              <a:ext uri="{FF2B5EF4-FFF2-40B4-BE49-F238E27FC236}">
                <a16:creationId xmlns:a16="http://schemas.microsoft.com/office/drawing/2014/main" id="{66BA1BC9-1DF2-D512-12E8-495738B49F25}"/>
              </a:ext>
            </a:extLst>
          </p:cNvPr>
          <p:cNvSpPr>
            <a:spLocks noGrp="1"/>
          </p:cNvSpPr>
          <p:nvPr>
            <p:ph type="sldNum" sz="quarter" idx="14"/>
          </p:nvPr>
        </p:nvSpPr>
        <p:spPr/>
        <p:txBody>
          <a:bodyPr/>
          <a:lstStyle/>
          <a:p>
            <a:fld id="{10A01DC5-1685-4615-8240-15192985C6A2}" type="slidenum">
              <a:rPr lang="en-AU" smtClean="0"/>
              <a:pPr/>
              <a:t>2</a:t>
            </a:fld>
            <a:endParaRPr lang="en-AU" dirty="0"/>
          </a:p>
        </p:txBody>
      </p:sp>
      <p:sp>
        <p:nvSpPr>
          <p:cNvPr id="8" name="Text Placeholder 7">
            <a:extLst>
              <a:ext uri="{FF2B5EF4-FFF2-40B4-BE49-F238E27FC236}">
                <a16:creationId xmlns:a16="http://schemas.microsoft.com/office/drawing/2014/main" id="{DF3DEE64-734E-9720-C7CA-A4D7174A92D0}"/>
              </a:ext>
            </a:extLst>
          </p:cNvPr>
          <p:cNvSpPr>
            <a:spLocks noGrp="1"/>
          </p:cNvSpPr>
          <p:nvPr>
            <p:ph type="body" sz="quarter" idx="17"/>
          </p:nvPr>
        </p:nvSpPr>
        <p:spPr/>
        <p:txBody>
          <a:bodyPr/>
          <a:lstStyle/>
          <a:p>
            <a:r>
              <a:rPr lang="en-AU" dirty="0"/>
              <a:t>South Western Sydney Local Health District</a:t>
            </a:r>
          </a:p>
        </p:txBody>
      </p:sp>
      <p:sp>
        <p:nvSpPr>
          <p:cNvPr id="9" name="Content Placeholder 2">
            <a:extLst>
              <a:ext uri="{FF2B5EF4-FFF2-40B4-BE49-F238E27FC236}">
                <a16:creationId xmlns:a16="http://schemas.microsoft.com/office/drawing/2014/main" id="{921F26D4-FD6F-991C-0CD8-C8C0E440C3C6}"/>
              </a:ext>
            </a:extLst>
          </p:cNvPr>
          <p:cNvSpPr>
            <a:spLocks noGrp="1"/>
          </p:cNvSpPr>
          <p:nvPr>
            <p:ph idx="1"/>
          </p:nvPr>
        </p:nvSpPr>
        <p:spPr>
          <a:xfrm>
            <a:off x="399327" y="1751756"/>
            <a:ext cx="11272215" cy="4246241"/>
          </a:xfrm>
          <a:solidFill>
            <a:schemeClr val="accent4">
              <a:lumMod val="20000"/>
              <a:lumOff val="80000"/>
            </a:schemeClr>
          </a:solidFill>
        </p:spPr>
        <p:txBody>
          <a:bodyPr numCol="1" anchor="ctr">
            <a:noAutofit/>
          </a:bodyPr>
          <a:lstStyle/>
          <a:p>
            <a:pPr marL="342900" indent="-342900" algn="just">
              <a:lnSpc>
                <a:spcPct val="150000"/>
              </a:lnSpc>
              <a:buFont typeface="Arial" panose="020B0604020202020204" pitchFamily="34" charset="0"/>
              <a:buChar char="•"/>
              <a:tabLst>
                <a:tab pos="457200" algn="l"/>
              </a:tabLst>
            </a:pPr>
            <a:r>
              <a:rPr lang="en-AU" kern="100" dirty="0">
                <a:effectLst/>
                <a:latin typeface="Arial" panose="020B0604020202020204" pitchFamily="34" charset="0"/>
                <a:ea typeface="DengXian" panose="02010600030101010101" pitchFamily="2" charset="-122"/>
                <a:cs typeface="Arial" panose="020B0604020202020204" pitchFamily="34" charset="0"/>
              </a:rPr>
              <a:t>Raise staff awareness of confirmation of correct placement of nasogastric tubes on insertion, using pH testing and Chest X-Ray </a:t>
            </a:r>
          </a:p>
          <a:p>
            <a:pPr marL="342900" indent="-342900" algn="just">
              <a:lnSpc>
                <a:spcPct val="150000"/>
              </a:lnSpc>
              <a:buFont typeface="Arial" panose="020B0604020202020204" pitchFamily="34" charset="0"/>
              <a:buChar char="•"/>
              <a:tabLst>
                <a:tab pos="457200" algn="l"/>
              </a:tabLst>
            </a:pPr>
            <a:r>
              <a:rPr lang="en-AU" kern="0" dirty="0">
                <a:effectLst/>
                <a:latin typeface="Arial" panose="020B0604020202020204" pitchFamily="34" charset="0"/>
                <a:ea typeface="Times New Roman" panose="02020603050405020304" pitchFamily="18" charset="0"/>
                <a:cs typeface="Arial" panose="020B0604020202020204" pitchFamily="34" charset="0"/>
              </a:rPr>
              <a:t>Explain the importance of confirming NG tube placement</a:t>
            </a:r>
            <a:endParaRPr lang="en-AU" kern="100" dirty="0">
              <a:latin typeface="Arial" panose="020B0604020202020204" pitchFamily="34" charset="0"/>
              <a:ea typeface="DengXian" panose="02010600030101010101" pitchFamily="2" charset="-122"/>
              <a:cs typeface="Arial" panose="020B0604020202020204" pitchFamily="34" charset="0"/>
            </a:endParaRPr>
          </a:p>
          <a:p>
            <a:pPr marL="342900" indent="-342900" algn="just">
              <a:lnSpc>
                <a:spcPct val="150000"/>
              </a:lnSpc>
              <a:buFont typeface="Arial" panose="020B0604020202020204" pitchFamily="34" charset="0"/>
              <a:buChar char="•"/>
              <a:tabLst>
                <a:tab pos="457200" algn="l"/>
              </a:tabLst>
            </a:pPr>
            <a:r>
              <a:rPr lang="en-AU" kern="0" dirty="0">
                <a:effectLst/>
                <a:latin typeface="Arial" panose="020B0604020202020204" pitchFamily="34" charset="0"/>
                <a:ea typeface="Times New Roman" panose="02020603050405020304" pitchFamily="18" charset="0"/>
                <a:cs typeface="Arial" panose="020B0604020202020204" pitchFamily="34" charset="0"/>
              </a:rPr>
              <a:t>Discuss the limitations and potential false readings associated with pH testing</a:t>
            </a:r>
            <a:endParaRPr lang="en-AU" kern="100" dirty="0">
              <a:latin typeface="Arial" panose="020B0604020202020204" pitchFamily="34" charset="0"/>
              <a:ea typeface="DengXian" panose="02010600030101010101" pitchFamily="2" charset="-122"/>
              <a:cs typeface="Arial" panose="020B0604020202020204" pitchFamily="34" charset="0"/>
            </a:endParaRPr>
          </a:p>
          <a:p>
            <a:pPr marL="342900" indent="-342900" algn="just">
              <a:lnSpc>
                <a:spcPct val="150000"/>
              </a:lnSpc>
              <a:buFont typeface="Arial" panose="020B0604020202020204" pitchFamily="34" charset="0"/>
              <a:buChar char="•"/>
              <a:tabLst>
                <a:tab pos="457200" algn="l"/>
              </a:tabLst>
            </a:pPr>
            <a:r>
              <a:rPr lang="en-AU" kern="0" dirty="0">
                <a:effectLst/>
                <a:latin typeface="Arial" panose="020B0604020202020204" pitchFamily="34" charset="0"/>
                <a:ea typeface="Times New Roman" panose="02020603050405020304" pitchFamily="18" charset="0"/>
                <a:cs typeface="Arial" panose="020B0604020202020204" pitchFamily="34" charset="0"/>
              </a:rPr>
              <a:t>Demonstrate how to collect and test NG tube aspirates for pH testing</a:t>
            </a:r>
            <a:endParaRPr lang="en-AU" kern="100" dirty="0">
              <a:latin typeface="Arial" panose="020B0604020202020204" pitchFamily="34" charset="0"/>
              <a:ea typeface="DengXian" panose="02010600030101010101" pitchFamily="2" charset="-122"/>
              <a:cs typeface="Arial" panose="020B0604020202020204" pitchFamily="34" charset="0"/>
            </a:endParaRPr>
          </a:p>
          <a:p>
            <a:pPr marL="342900" indent="-342900" algn="just">
              <a:lnSpc>
                <a:spcPct val="150000"/>
              </a:lnSpc>
              <a:spcAft>
                <a:spcPts val="800"/>
              </a:spcAft>
              <a:buFont typeface="Arial" panose="020B0604020202020204" pitchFamily="34" charset="0"/>
              <a:buChar char="•"/>
              <a:tabLst>
                <a:tab pos="457200" algn="l"/>
              </a:tabLst>
            </a:pPr>
            <a:r>
              <a:rPr lang="en-AU" kern="0" dirty="0">
                <a:effectLst/>
                <a:latin typeface="Arial" panose="020B0604020202020204" pitchFamily="34" charset="0"/>
                <a:ea typeface="Times New Roman" panose="02020603050405020304" pitchFamily="18" charset="0"/>
                <a:cs typeface="Arial" panose="020B0604020202020204" pitchFamily="34" charset="0"/>
              </a:rPr>
              <a:t>Evaluate signs and symptoms indicating incorrect placement and escalation process</a:t>
            </a:r>
            <a:endParaRPr lang="en-AU" dirty="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96935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1C444-E27F-5525-CF49-6CE9D9B4C3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5C95AD-4E1C-1B31-7FBE-EE5AA4582396}"/>
              </a:ext>
            </a:extLst>
          </p:cNvPr>
          <p:cNvSpPr>
            <a:spLocks noGrp="1"/>
          </p:cNvSpPr>
          <p:nvPr>
            <p:ph type="title"/>
          </p:nvPr>
        </p:nvSpPr>
        <p:spPr>
          <a:xfrm>
            <a:off x="360362" y="513805"/>
            <a:ext cx="10080000" cy="1008000"/>
          </a:xfrm>
        </p:spPr>
        <p:txBody>
          <a:bodyPr anchor="t">
            <a:normAutofit/>
          </a:bodyPr>
          <a:lstStyle/>
          <a:p>
            <a:r>
              <a:rPr lang="en-AU" sz="6600" b="1" dirty="0"/>
              <a:t>Key Points</a:t>
            </a:r>
          </a:p>
        </p:txBody>
      </p:sp>
      <p:sp>
        <p:nvSpPr>
          <p:cNvPr id="11" name="Slide Number Placeholder 3">
            <a:extLst>
              <a:ext uri="{FF2B5EF4-FFF2-40B4-BE49-F238E27FC236}">
                <a16:creationId xmlns:a16="http://schemas.microsoft.com/office/drawing/2014/main" id="{FF927EAA-180A-942D-687A-59DD226A8923}"/>
              </a:ext>
            </a:extLst>
          </p:cNvPr>
          <p:cNvSpPr>
            <a:spLocks noGrp="1"/>
          </p:cNvSpPr>
          <p:nvPr>
            <p:ph type="sldNum" sz="quarter" idx="14"/>
          </p:nvPr>
        </p:nvSpPr>
        <p:spPr>
          <a:xfrm>
            <a:off x="11124000" y="6516000"/>
            <a:ext cx="720000" cy="180000"/>
          </a:xfrm>
        </p:spPr>
        <p:txBody>
          <a:bodyPr/>
          <a:lstStyle/>
          <a:p>
            <a:pPr>
              <a:spcAft>
                <a:spcPts val="600"/>
              </a:spcAft>
            </a:pPr>
            <a:fld id="{10A01DC5-1685-4615-8240-15192985C6A2}" type="slidenum">
              <a:rPr lang="en-AU" smtClean="0"/>
              <a:pPr>
                <a:spcAft>
                  <a:spcPts val="600"/>
                </a:spcAft>
              </a:pPr>
              <a:t>20</a:t>
            </a:fld>
            <a:endParaRPr lang="en-AU"/>
          </a:p>
        </p:txBody>
      </p:sp>
      <p:sp>
        <p:nvSpPr>
          <p:cNvPr id="13" name="Text Placeholder 4">
            <a:extLst>
              <a:ext uri="{FF2B5EF4-FFF2-40B4-BE49-F238E27FC236}">
                <a16:creationId xmlns:a16="http://schemas.microsoft.com/office/drawing/2014/main" id="{A6461A0E-52AA-20DB-F959-DC1B8568CE4E}"/>
              </a:ext>
            </a:extLst>
          </p:cNvPr>
          <p:cNvSpPr>
            <a:spLocks noGrp="1"/>
          </p:cNvSpPr>
          <p:nvPr>
            <p:ph type="body" sz="quarter" idx="15"/>
          </p:nvPr>
        </p:nvSpPr>
        <p:spPr>
          <a:xfrm>
            <a:off x="861138" y="6241319"/>
            <a:ext cx="8531999" cy="216002"/>
          </a:xfrm>
        </p:spPr>
        <p:txBody>
          <a:bodyPr/>
          <a:lstStyle/>
          <a:p>
            <a:endParaRPr lang="en-US"/>
          </a:p>
        </p:txBody>
      </p:sp>
      <p:graphicFrame>
        <p:nvGraphicFramePr>
          <p:cNvPr id="7" name="Content Placeholder 2">
            <a:extLst>
              <a:ext uri="{FF2B5EF4-FFF2-40B4-BE49-F238E27FC236}">
                <a16:creationId xmlns:a16="http://schemas.microsoft.com/office/drawing/2014/main" id="{135C402B-8970-F3F1-62C3-8FC5B4707EC6}"/>
              </a:ext>
            </a:extLst>
          </p:cNvPr>
          <p:cNvGraphicFramePr/>
          <p:nvPr>
            <p:extLst>
              <p:ext uri="{D42A27DB-BD31-4B8C-83A1-F6EECF244321}">
                <p14:modId xmlns:p14="http://schemas.microsoft.com/office/powerpoint/2010/main" val="3127674088"/>
              </p:ext>
            </p:extLst>
          </p:nvPr>
        </p:nvGraphicFramePr>
        <p:xfrm>
          <a:off x="360362" y="1908001"/>
          <a:ext cx="11483638" cy="39471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9911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AE57073-327F-F988-251F-AEA4954A781F}"/>
              </a:ext>
            </a:extLst>
          </p:cNvPr>
          <p:cNvSpPr>
            <a:spLocks noGrp="1"/>
          </p:cNvSpPr>
          <p:nvPr>
            <p:ph type="title"/>
          </p:nvPr>
        </p:nvSpPr>
        <p:spPr>
          <a:xfrm>
            <a:off x="448899" y="3325000"/>
            <a:ext cx="8655663" cy="1224000"/>
          </a:xfrm>
        </p:spPr>
        <p:txBody>
          <a:bodyPr/>
          <a:lstStyle/>
          <a:p>
            <a:r>
              <a:rPr lang="en-AU" sz="8800" b="1" dirty="0"/>
              <a:t>Any questions?</a:t>
            </a:r>
          </a:p>
        </p:txBody>
      </p:sp>
      <p:sp>
        <p:nvSpPr>
          <p:cNvPr id="9" name="Text Placeholder 8">
            <a:extLst>
              <a:ext uri="{FF2B5EF4-FFF2-40B4-BE49-F238E27FC236}">
                <a16:creationId xmlns:a16="http://schemas.microsoft.com/office/drawing/2014/main" id="{F056EFD6-74E7-8986-1626-47F9F4069B9B}"/>
              </a:ext>
            </a:extLst>
          </p:cNvPr>
          <p:cNvSpPr>
            <a:spLocks noGrp="1"/>
          </p:cNvSpPr>
          <p:nvPr>
            <p:ph type="body" sz="quarter" idx="15"/>
          </p:nvPr>
        </p:nvSpPr>
        <p:spPr/>
        <p:txBody>
          <a:bodyPr/>
          <a:lstStyle/>
          <a:p>
            <a:endParaRPr lang="en-AU" dirty="0"/>
          </a:p>
        </p:txBody>
      </p:sp>
      <p:sp>
        <p:nvSpPr>
          <p:cNvPr id="4" name="Slide Number Placeholder 3">
            <a:extLst>
              <a:ext uri="{FF2B5EF4-FFF2-40B4-BE49-F238E27FC236}">
                <a16:creationId xmlns:a16="http://schemas.microsoft.com/office/drawing/2014/main" id="{DC5FFCA5-8708-3B1E-0EC8-8DAA5E5764DA}"/>
              </a:ext>
            </a:extLst>
          </p:cNvPr>
          <p:cNvSpPr>
            <a:spLocks noGrp="1"/>
          </p:cNvSpPr>
          <p:nvPr>
            <p:ph type="sldNum" sz="quarter" idx="4294967295"/>
          </p:nvPr>
        </p:nvSpPr>
        <p:spPr>
          <a:xfrm>
            <a:off x="11471275" y="6516688"/>
            <a:ext cx="720725" cy="179387"/>
          </a:xfrm>
        </p:spPr>
        <p:txBody>
          <a:bodyPr/>
          <a:lstStyle/>
          <a:p>
            <a:fld id="{10A01DC5-1685-4615-8240-15192985C6A2}" type="slidenum">
              <a:rPr lang="en-AU" smtClean="0"/>
              <a:pPr/>
              <a:t>21</a:t>
            </a:fld>
            <a:endParaRPr lang="en-AU" dirty="0"/>
          </a:p>
        </p:txBody>
      </p:sp>
    </p:spTree>
    <p:extLst>
      <p:ext uri="{BB962C8B-B14F-4D97-AF65-F5344CB8AC3E}">
        <p14:creationId xmlns:p14="http://schemas.microsoft.com/office/powerpoint/2010/main" val="3007212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154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E1AD8-864B-42EE-0186-C109D9CEDA2D}"/>
              </a:ext>
            </a:extLst>
          </p:cNvPr>
          <p:cNvSpPr>
            <a:spLocks noGrp="1"/>
          </p:cNvSpPr>
          <p:nvPr>
            <p:ph type="title"/>
          </p:nvPr>
        </p:nvSpPr>
        <p:spPr/>
        <p:txBody>
          <a:bodyPr/>
          <a:lstStyle/>
          <a:p>
            <a:r>
              <a:rPr lang="en-AU" b="1" dirty="0">
                <a:solidFill>
                  <a:schemeClr val="tx1">
                    <a:lumMod val="85000"/>
                    <a:lumOff val="15000"/>
                  </a:schemeClr>
                </a:solidFill>
                <a:latin typeface="Arial" panose="020B0604020202020204" pitchFamily="34" charset="0"/>
                <a:cs typeface="Arial" panose="020B0604020202020204" pitchFamily="34" charset="0"/>
              </a:rPr>
              <a:t>Change in policy to confirmation of NG correct placement</a:t>
            </a:r>
            <a:endParaRPr lang="en-AU" dirty="0"/>
          </a:p>
        </p:txBody>
      </p:sp>
      <p:sp>
        <p:nvSpPr>
          <p:cNvPr id="3" name="Table Placeholder 2">
            <a:extLst>
              <a:ext uri="{FF2B5EF4-FFF2-40B4-BE49-F238E27FC236}">
                <a16:creationId xmlns:a16="http://schemas.microsoft.com/office/drawing/2014/main" id="{D9679639-CA2B-F72E-4014-309C590C701F}"/>
              </a:ext>
            </a:extLst>
          </p:cNvPr>
          <p:cNvSpPr>
            <a:spLocks noGrp="1"/>
          </p:cNvSpPr>
          <p:nvPr>
            <p:ph type="tbl" sz="quarter" idx="13"/>
          </p:nvPr>
        </p:nvSpPr>
        <p:spPr>
          <a:xfrm>
            <a:off x="360362" y="1908001"/>
            <a:ext cx="11483638" cy="3839124"/>
          </a:xfrm>
        </p:spPr>
        <p:txBody>
          <a:bodyPr/>
          <a:lstStyle/>
          <a:p>
            <a:r>
              <a:rPr lang="en-AU" sz="2400" b="1" dirty="0"/>
              <a:t>SWSLHD_CN2024_008</a:t>
            </a:r>
          </a:p>
          <a:p>
            <a:pPr marL="0" indent="0">
              <a:buNone/>
            </a:pPr>
            <a:r>
              <a:rPr lang="en-AU" b="1" i="1" dirty="0">
                <a:latin typeface="Arial" panose="020B0604020202020204" pitchFamily="34" charset="0"/>
                <a:cs typeface="Arial" panose="020B0604020202020204" pitchFamily="34" charset="0"/>
              </a:rPr>
              <a:t>	Insertion and Management of Nasogastric and Orogastric Tubes in Adults</a:t>
            </a:r>
          </a:p>
          <a:p>
            <a:endParaRPr lang="en-AU" dirty="0"/>
          </a:p>
        </p:txBody>
      </p:sp>
      <p:sp>
        <p:nvSpPr>
          <p:cNvPr id="5" name="Slide Number Placeholder 4">
            <a:extLst>
              <a:ext uri="{FF2B5EF4-FFF2-40B4-BE49-F238E27FC236}">
                <a16:creationId xmlns:a16="http://schemas.microsoft.com/office/drawing/2014/main" id="{E2E9DA1C-B924-B32B-9213-DE9E2E527177}"/>
              </a:ext>
            </a:extLst>
          </p:cNvPr>
          <p:cNvSpPr>
            <a:spLocks noGrp="1"/>
          </p:cNvSpPr>
          <p:nvPr>
            <p:ph type="sldNum" sz="quarter" idx="14"/>
          </p:nvPr>
        </p:nvSpPr>
        <p:spPr/>
        <p:txBody>
          <a:bodyPr/>
          <a:lstStyle/>
          <a:p>
            <a:fld id="{10A01DC5-1685-4615-8240-15192985C6A2}" type="slidenum">
              <a:rPr lang="en-AU" smtClean="0"/>
              <a:pPr/>
              <a:t>3</a:t>
            </a:fld>
            <a:endParaRPr lang="en-AU" dirty="0"/>
          </a:p>
        </p:txBody>
      </p:sp>
      <p:sp>
        <p:nvSpPr>
          <p:cNvPr id="6" name="Text Placeholder 5">
            <a:extLst>
              <a:ext uri="{FF2B5EF4-FFF2-40B4-BE49-F238E27FC236}">
                <a16:creationId xmlns:a16="http://schemas.microsoft.com/office/drawing/2014/main" id="{308D57E0-2B52-8B53-BDA8-E128074D6196}"/>
              </a:ext>
            </a:extLst>
          </p:cNvPr>
          <p:cNvSpPr>
            <a:spLocks noGrp="1"/>
          </p:cNvSpPr>
          <p:nvPr>
            <p:ph type="body" sz="quarter" idx="16"/>
          </p:nvPr>
        </p:nvSpPr>
        <p:spPr/>
        <p:txBody>
          <a:bodyPr/>
          <a:lstStyle/>
          <a:p>
            <a:r>
              <a:rPr lang="en-AU" dirty="0"/>
              <a:t>South Western Sydney Local Health District</a:t>
            </a:r>
          </a:p>
        </p:txBody>
      </p:sp>
      <p:grpSp>
        <p:nvGrpSpPr>
          <p:cNvPr id="7" name="Group 6">
            <a:extLst>
              <a:ext uri="{FF2B5EF4-FFF2-40B4-BE49-F238E27FC236}">
                <a16:creationId xmlns:a16="http://schemas.microsoft.com/office/drawing/2014/main" id="{E961CB06-18D5-1669-B790-96920F0318A6}"/>
              </a:ext>
            </a:extLst>
          </p:cNvPr>
          <p:cNvGrpSpPr/>
          <p:nvPr/>
        </p:nvGrpSpPr>
        <p:grpSpPr>
          <a:xfrm>
            <a:off x="3086100" y="3089537"/>
            <a:ext cx="5678134" cy="3042025"/>
            <a:chOff x="3851920" y="3850808"/>
            <a:chExt cx="5211756" cy="2189653"/>
          </a:xfrm>
        </p:grpSpPr>
        <p:pic>
          <p:nvPicPr>
            <p:cNvPr id="8" name="Picture 7">
              <a:extLst>
                <a:ext uri="{FF2B5EF4-FFF2-40B4-BE49-F238E27FC236}">
                  <a16:creationId xmlns:a16="http://schemas.microsoft.com/office/drawing/2014/main" id="{66592685-D86C-C1E9-DB27-39EB8E12FD70}"/>
                </a:ext>
              </a:extLst>
            </p:cNvPr>
            <p:cNvPicPr>
              <a:picLocks noChangeAspect="1"/>
            </p:cNvPicPr>
            <p:nvPr/>
          </p:nvPicPr>
          <p:blipFill rotWithShape="1">
            <a:blip r:embed="rId3"/>
            <a:srcRect l="25056" t="26565"/>
            <a:stretch/>
          </p:blipFill>
          <p:spPr>
            <a:xfrm>
              <a:off x="3851920" y="3850808"/>
              <a:ext cx="5211756" cy="2189653"/>
            </a:xfrm>
            <a:prstGeom prst="rect">
              <a:avLst/>
            </a:prstGeom>
          </p:spPr>
        </p:pic>
        <p:sp>
          <p:nvSpPr>
            <p:cNvPr id="9" name="Rectangle 8">
              <a:extLst>
                <a:ext uri="{FF2B5EF4-FFF2-40B4-BE49-F238E27FC236}">
                  <a16:creationId xmlns:a16="http://schemas.microsoft.com/office/drawing/2014/main" id="{410B8C38-35C3-E805-BA31-A0C8C34CAC04}"/>
                </a:ext>
              </a:extLst>
            </p:cNvPr>
            <p:cNvSpPr/>
            <p:nvPr/>
          </p:nvSpPr>
          <p:spPr>
            <a:xfrm>
              <a:off x="3851920" y="3850808"/>
              <a:ext cx="648072" cy="94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BC651A8D-BA19-D7FC-B452-6B179227F43C}"/>
                </a:ext>
              </a:extLst>
            </p:cNvPr>
            <p:cNvSpPr/>
            <p:nvPr/>
          </p:nvSpPr>
          <p:spPr>
            <a:xfrm>
              <a:off x="3851920" y="4155608"/>
              <a:ext cx="288032" cy="94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263081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49FD845-3DF4-82FC-D97C-95712E5285AE}"/>
              </a:ext>
            </a:extLst>
          </p:cNvPr>
          <p:cNvSpPr>
            <a:spLocks noGrp="1"/>
          </p:cNvSpPr>
          <p:nvPr>
            <p:ph type="title"/>
          </p:nvPr>
        </p:nvSpPr>
        <p:spPr>
          <a:xfrm>
            <a:off x="817581" y="473336"/>
            <a:ext cx="10386447" cy="1624860"/>
          </a:xfrm>
        </p:spPr>
        <p:txBody>
          <a:bodyPr>
            <a:normAutofit/>
          </a:bodyPr>
          <a:lstStyle/>
          <a:p>
            <a:pPr algn="l"/>
            <a:r>
              <a:rPr lang="en-AU" sz="4800" b="1" dirty="0">
                <a:solidFill>
                  <a:schemeClr val="tx1">
                    <a:lumMod val="85000"/>
                    <a:lumOff val="15000"/>
                  </a:schemeClr>
                </a:solidFill>
                <a:latin typeface="Arial" panose="020B0604020202020204" pitchFamily="34" charset="0"/>
                <a:cs typeface="Arial" panose="020B0604020202020204" pitchFamily="34" charset="0"/>
              </a:rPr>
              <a:t>Methods testing correct placement</a:t>
            </a:r>
            <a:endParaRPr lang="en-AU" sz="48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7A18DEDB-6EBE-E3F7-D092-05001500580F}"/>
              </a:ext>
            </a:extLst>
          </p:cNvPr>
          <p:cNvSpPr txBox="1">
            <a:spLocks/>
          </p:cNvSpPr>
          <p:nvPr/>
        </p:nvSpPr>
        <p:spPr>
          <a:xfrm>
            <a:off x="537778" y="2214874"/>
            <a:ext cx="5240836" cy="4169790"/>
          </a:xfrm>
          <a:prstGeom prst="rect">
            <a:avLst/>
          </a:prstGeom>
          <a:solidFill>
            <a:schemeClr val="accent4">
              <a:lumMod val="20000"/>
              <a:lumOff val="8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AU" sz="1800" dirty="0"/>
          </a:p>
          <a:p>
            <a:pPr marL="0" indent="0" algn="ctr">
              <a:buFont typeface="Arial" panose="020B0604020202020204" pitchFamily="34" charset="0"/>
              <a:buNone/>
            </a:pPr>
            <a:r>
              <a:rPr lang="en-AU" sz="2800" dirty="0"/>
              <a:t>1</a:t>
            </a:r>
            <a:r>
              <a:rPr lang="en-AU" sz="2800" baseline="30000" dirty="0"/>
              <a:t>st</a:t>
            </a:r>
            <a:r>
              <a:rPr lang="en-AU" sz="2800" dirty="0"/>
              <a:t> line of Checking</a:t>
            </a:r>
          </a:p>
          <a:p>
            <a:pPr marL="0" indent="0" algn="ctr">
              <a:buFont typeface="Arial" panose="020B0604020202020204" pitchFamily="34" charset="0"/>
              <a:buNone/>
            </a:pPr>
            <a:endParaRPr lang="en-AU" sz="1200" u="sng" dirty="0">
              <a:latin typeface="Arial" panose="020B0604020202020204" pitchFamily="34" charset="0"/>
              <a:cs typeface="Arial" panose="020B0604020202020204" pitchFamily="34" charset="0"/>
            </a:endParaRPr>
          </a:p>
          <a:p>
            <a:pPr marL="0" indent="0" algn="ctr">
              <a:buFont typeface="Arial" panose="020B0604020202020204" pitchFamily="34" charset="0"/>
              <a:buNone/>
            </a:pPr>
            <a:r>
              <a:rPr lang="en-AU" u="sng" dirty="0">
                <a:latin typeface="Arial" panose="020B0604020202020204" pitchFamily="34" charset="0"/>
                <a:cs typeface="Arial" panose="020B0604020202020204" pitchFamily="34" charset="0"/>
              </a:rPr>
              <a:t>Non-Radiological</a:t>
            </a:r>
            <a:r>
              <a:rPr lang="en-AU" dirty="0">
                <a:latin typeface="Arial" panose="020B0604020202020204" pitchFamily="34" charset="0"/>
                <a:cs typeface="Arial" panose="020B0604020202020204" pitchFamily="34" charset="0"/>
              </a:rPr>
              <a:t> confirmation</a:t>
            </a:r>
          </a:p>
          <a:p>
            <a:pPr marL="0" indent="0" algn="ctr">
              <a:buFont typeface="Arial" panose="020B0604020202020204" pitchFamily="34" charset="0"/>
              <a:buNone/>
            </a:pPr>
            <a:r>
              <a:rPr lang="en-AU" sz="5400" b="1" dirty="0"/>
              <a:t>pH Testing</a:t>
            </a:r>
          </a:p>
          <a:p>
            <a:endParaRPr lang="en-AU" sz="1800" dirty="0"/>
          </a:p>
        </p:txBody>
      </p:sp>
      <p:sp>
        <p:nvSpPr>
          <p:cNvPr id="9" name="Content Placeholder 2">
            <a:extLst>
              <a:ext uri="{FF2B5EF4-FFF2-40B4-BE49-F238E27FC236}">
                <a16:creationId xmlns:a16="http://schemas.microsoft.com/office/drawing/2014/main" id="{ABAD0CF6-2D77-83C1-9B3A-6F00BCE8D77F}"/>
              </a:ext>
            </a:extLst>
          </p:cNvPr>
          <p:cNvSpPr txBox="1">
            <a:spLocks/>
          </p:cNvSpPr>
          <p:nvPr/>
        </p:nvSpPr>
        <p:spPr>
          <a:xfrm>
            <a:off x="6413386" y="2214874"/>
            <a:ext cx="5240836" cy="4169790"/>
          </a:xfrm>
          <a:prstGeom prst="rect">
            <a:avLst/>
          </a:prstGeom>
          <a:solidFill>
            <a:schemeClr val="accent4">
              <a:lumMod val="20000"/>
              <a:lumOff val="8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en-AU" sz="1800" dirty="0"/>
          </a:p>
          <a:p>
            <a:pPr marL="0" indent="0" algn="ctr">
              <a:buNone/>
            </a:pPr>
            <a:r>
              <a:rPr lang="en-AU" sz="2800" dirty="0"/>
              <a:t>2</a:t>
            </a:r>
            <a:r>
              <a:rPr lang="en-AU" sz="2800" baseline="30000" dirty="0"/>
              <a:t>nd</a:t>
            </a:r>
            <a:r>
              <a:rPr lang="en-AU" sz="2800" dirty="0"/>
              <a:t> line of Checking</a:t>
            </a:r>
            <a:endParaRPr lang="en-AU" sz="2800" u="sng" dirty="0">
              <a:latin typeface="Arial" panose="020B0604020202020204" pitchFamily="34" charset="0"/>
              <a:cs typeface="Arial" panose="020B0604020202020204" pitchFamily="34" charset="0"/>
            </a:endParaRPr>
          </a:p>
          <a:p>
            <a:pPr marL="0" indent="0" algn="ctr">
              <a:buFont typeface="Arial" panose="020B0604020202020204" pitchFamily="34" charset="0"/>
              <a:buNone/>
            </a:pPr>
            <a:endParaRPr lang="en-AU" sz="1200" u="sng" dirty="0">
              <a:latin typeface="Arial" panose="020B0604020202020204" pitchFamily="34" charset="0"/>
              <a:cs typeface="Arial" panose="020B0604020202020204" pitchFamily="34" charset="0"/>
            </a:endParaRPr>
          </a:p>
          <a:p>
            <a:pPr marL="0" indent="0" algn="ctr">
              <a:buFont typeface="Arial" panose="020B0604020202020204" pitchFamily="34" charset="0"/>
              <a:buNone/>
            </a:pPr>
            <a:r>
              <a:rPr lang="en-AU" u="sng" dirty="0">
                <a:latin typeface="Arial" panose="020B0604020202020204" pitchFamily="34" charset="0"/>
                <a:cs typeface="Arial" panose="020B0604020202020204" pitchFamily="34" charset="0"/>
              </a:rPr>
              <a:t>Radiological</a:t>
            </a:r>
            <a:r>
              <a:rPr lang="en-AU" dirty="0">
                <a:latin typeface="Arial" panose="020B0604020202020204" pitchFamily="34" charset="0"/>
                <a:cs typeface="Arial" panose="020B0604020202020204" pitchFamily="34" charset="0"/>
              </a:rPr>
              <a:t> </a:t>
            </a:r>
          </a:p>
          <a:p>
            <a:pPr marL="0" indent="0" algn="ctr">
              <a:buFont typeface="Arial" panose="020B0604020202020204" pitchFamily="34" charset="0"/>
              <a:buNone/>
            </a:pPr>
            <a:r>
              <a:rPr lang="en-AU" dirty="0">
                <a:latin typeface="Arial" panose="020B0604020202020204" pitchFamily="34" charset="0"/>
                <a:cs typeface="Arial" panose="020B0604020202020204" pitchFamily="34" charset="0"/>
              </a:rPr>
              <a:t>confirmation</a:t>
            </a:r>
          </a:p>
          <a:p>
            <a:pPr marL="0" indent="0" algn="ctr">
              <a:buFont typeface="Arial" panose="020B0604020202020204" pitchFamily="34" charset="0"/>
              <a:buNone/>
            </a:pPr>
            <a:r>
              <a:rPr lang="en-AU" sz="5400" b="1" dirty="0"/>
              <a:t>CXR</a:t>
            </a:r>
          </a:p>
          <a:p>
            <a:endParaRPr lang="en-AU" sz="1800" dirty="0"/>
          </a:p>
        </p:txBody>
      </p:sp>
    </p:spTree>
    <p:extLst>
      <p:ext uri="{BB962C8B-B14F-4D97-AF65-F5344CB8AC3E}">
        <p14:creationId xmlns:p14="http://schemas.microsoft.com/office/powerpoint/2010/main" val="2521304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8A36EAB-BD66-2A30-DFD5-85E011DF14D6}"/>
              </a:ext>
            </a:extLst>
          </p:cNvPr>
          <p:cNvSpPr>
            <a:spLocks noGrp="1"/>
          </p:cNvSpPr>
          <p:nvPr>
            <p:ph type="sldNum" sz="quarter" idx="14"/>
          </p:nvPr>
        </p:nvSpPr>
        <p:spPr/>
        <p:txBody>
          <a:bodyPr/>
          <a:lstStyle/>
          <a:p>
            <a:fld id="{10A01DC5-1685-4615-8240-15192985C6A2}" type="slidenum">
              <a:rPr lang="en-AU" smtClean="0"/>
              <a:pPr/>
              <a:t>5</a:t>
            </a:fld>
            <a:endParaRPr lang="en-AU" dirty="0"/>
          </a:p>
        </p:txBody>
      </p:sp>
      <p:sp>
        <p:nvSpPr>
          <p:cNvPr id="6" name="Text Placeholder 5">
            <a:extLst>
              <a:ext uri="{FF2B5EF4-FFF2-40B4-BE49-F238E27FC236}">
                <a16:creationId xmlns:a16="http://schemas.microsoft.com/office/drawing/2014/main" id="{2A84190A-AFE9-4B00-CF78-FCA126134274}"/>
              </a:ext>
            </a:extLst>
          </p:cNvPr>
          <p:cNvSpPr>
            <a:spLocks noGrp="1"/>
          </p:cNvSpPr>
          <p:nvPr>
            <p:ph type="body" sz="quarter" idx="16"/>
          </p:nvPr>
        </p:nvSpPr>
        <p:spPr/>
        <p:txBody>
          <a:bodyPr/>
          <a:lstStyle/>
          <a:p>
            <a:endParaRPr lang="en-AU"/>
          </a:p>
        </p:txBody>
      </p:sp>
      <p:sp>
        <p:nvSpPr>
          <p:cNvPr id="7" name="Title 1">
            <a:extLst>
              <a:ext uri="{FF2B5EF4-FFF2-40B4-BE49-F238E27FC236}">
                <a16:creationId xmlns:a16="http://schemas.microsoft.com/office/drawing/2014/main" id="{A8553C4C-4414-DBA8-CE3A-8DE66B5DB284}"/>
              </a:ext>
            </a:extLst>
          </p:cNvPr>
          <p:cNvSpPr>
            <a:spLocks noGrp="1"/>
          </p:cNvSpPr>
          <p:nvPr>
            <p:ph type="title"/>
          </p:nvPr>
        </p:nvSpPr>
        <p:spPr>
          <a:xfrm>
            <a:off x="361546" y="463103"/>
            <a:ext cx="8229600" cy="1143000"/>
          </a:xfrm>
        </p:spPr>
        <p:txBody>
          <a:bodyPr>
            <a:normAutofit fontScale="90000"/>
          </a:bodyPr>
          <a:lstStyle/>
          <a:p>
            <a:pPr algn="l"/>
            <a:r>
              <a:rPr lang="en-AU" sz="6600" b="1" dirty="0">
                <a:solidFill>
                  <a:schemeClr val="tx1">
                    <a:lumMod val="85000"/>
                    <a:lumOff val="15000"/>
                  </a:schemeClr>
                </a:solidFill>
                <a:latin typeface="Arial" panose="020B0604020202020204" pitchFamily="34" charset="0"/>
                <a:cs typeface="Arial" panose="020B0604020202020204" pitchFamily="34" charset="0"/>
              </a:rPr>
              <a:t>Purpose of pH testing</a:t>
            </a:r>
            <a:endParaRPr lang="en-AU" sz="66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44F31BD1-8CC9-8D90-F11D-7A0F5E52AD48}"/>
              </a:ext>
            </a:extLst>
          </p:cNvPr>
          <p:cNvSpPr txBox="1">
            <a:spLocks/>
          </p:cNvSpPr>
          <p:nvPr/>
        </p:nvSpPr>
        <p:spPr>
          <a:xfrm>
            <a:off x="361546" y="1776822"/>
            <a:ext cx="7614054" cy="4293778"/>
          </a:xfrm>
          <a:prstGeom prst="rect">
            <a:avLst/>
          </a:prstGeom>
          <a:solidFill>
            <a:schemeClr val="accent4">
              <a:lumMod val="20000"/>
              <a:lumOff val="80000"/>
            </a:schemeClr>
          </a:solidFill>
        </p:spPr>
        <p:txBody>
          <a:bodyPr>
            <a:normAutofit/>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0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0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285750"/>
            <a:r>
              <a:rPr lang="en-AU" sz="4000" u="sng" dirty="0">
                <a:solidFill>
                  <a:srgbClr val="0D0D0D"/>
                </a:solidFill>
              </a:rPr>
              <a:t>Confirming Placement</a:t>
            </a:r>
          </a:p>
          <a:p>
            <a:pPr lvl="1"/>
            <a:r>
              <a:rPr lang="en-AU" sz="2800" dirty="0">
                <a:solidFill>
                  <a:srgbClr val="0D0D0D"/>
                </a:solidFill>
              </a:rPr>
              <a:t>Ensuring the tube is correctly positioned in </a:t>
            </a:r>
            <a:br>
              <a:rPr lang="en-AU" sz="2800" dirty="0">
                <a:solidFill>
                  <a:srgbClr val="0D0D0D"/>
                </a:solidFill>
              </a:rPr>
            </a:br>
            <a:r>
              <a:rPr lang="en-AU" sz="2800" dirty="0">
                <a:solidFill>
                  <a:srgbClr val="0D0D0D"/>
                </a:solidFill>
              </a:rPr>
              <a:t>the stomach</a:t>
            </a:r>
          </a:p>
          <a:p>
            <a:pPr marL="457200" lvl="1"/>
            <a:endParaRPr lang="en-AU" sz="2800" u="sng" dirty="0">
              <a:solidFill>
                <a:srgbClr val="0D0D0D"/>
              </a:solidFill>
            </a:endParaRPr>
          </a:p>
          <a:p>
            <a:pPr indent="-285750"/>
            <a:r>
              <a:rPr lang="en-AU" sz="4000" u="sng" dirty="0">
                <a:solidFill>
                  <a:srgbClr val="0D0D0D"/>
                </a:solidFill>
              </a:rPr>
              <a:t>Monitoring Gastric Acidity</a:t>
            </a:r>
          </a:p>
          <a:p>
            <a:pPr lvl="1"/>
            <a:r>
              <a:rPr lang="en-AU" sz="2800" dirty="0">
                <a:solidFill>
                  <a:srgbClr val="0D0D0D"/>
                </a:solidFill>
              </a:rPr>
              <a:t>Assessing stomach pH levels, important for various medical conditions and treatments</a:t>
            </a:r>
          </a:p>
        </p:txBody>
      </p:sp>
      <p:pic>
        <p:nvPicPr>
          <p:cNvPr id="9" name="Picture 4" descr="What Is the Optimum pH for Human Stomach Enzyme Activity? | Sciencing">
            <a:extLst>
              <a:ext uri="{FF2B5EF4-FFF2-40B4-BE49-F238E27FC236}">
                <a16:creationId xmlns:a16="http://schemas.microsoft.com/office/drawing/2014/main" id="{B4E05193-5978-87F5-89FC-1A20C312AFE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2887" y="3969016"/>
            <a:ext cx="3407567" cy="22723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6" descr="How to Test Your Stomach pH Through Your Orogastric (OG) or Nasogastric (NG)  Tube | Memorial Sloan Kettering Cancer Center">
            <a:extLst>
              <a:ext uri="{FF2B5EF4-FFF2-40B4-BE49-F238E27FC236}">
                <a16:creationId xmlns:a16="http://schemas.microsoft.com/office/drawing/2014/main" id="{EB507F22-0E70-88B6-9A93-6D30DF0730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6433" y="1776823"/>
            <a:ext cx="3407567" cy="18673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177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C158AE4-B484-4EEF-8000-771BE390C69A}"/>
              </a:ext>
            </a:extLst>
          </p:cNvPr>
          <p:cNvSpPr>
            <a:spLocks noGrp="1"/>
          </p:cNvSpPr>
          <p:nvPr>
            <p:ph type="sldNum" sz="quarter" idx="10"/>
          </p:nvPr>
        </p:nvSpPr>
        <p:spPr/>
        <p:txBody>
          <a:bodyPr/>
          <a:lstStyle/>
          <a:p>
            <a:fld id="{10A01DC5-1685-4615-8240-15192985C6A2}" type="slidenum">
              <a:rPr lang="en-AU" smtClean="0"/>
              <a:pPr/>
              <a:t>6</a:t>
            </a:fld>
            <a:endParaRPr lang="en-AU"/>
          </a:p>
        </p:txBody>
      </p:sp>
      <p:sp>
        <p:nvSpPr>
          <p:cNvPr id="9" name="Title 1">
            <a:extLst>
              <a:ext uri="{FF2B5EF4-FFF2-40B4-BE49-F238E27FC236}">
                <a16:creationId xmlns:a16="http://schemas.microsoft.com/office/drawing/2014/main" id="{B1620C28-B4A5-50CC-C67F-D0F61808E54E}"/>
              </a:ext>
            </a:extLst>
          </p:cNvPr>
          <p:cNvSpPr>
            <a:spLocks noGrp="1"/>
          </p:cNvSpPr>
          <p:nvPr>
            <p:ph type="title"/>
          </p:nvPr>
        </p:nvSpPr>
        <p:spPr>
          <a:xfrm>
            <a:off x="520383" y="430406"/>
            <a:ext cx="10439400" cy="1143000"/>
          </a:xfrm>
        </p:spPr>
        <p:txBody>
          <a:bodyPr>
            <a:normAutofit/>
          </a:bodyPr>
          <a:lstStyle/>
          <a:p>
            <a:pPr algn="l"/>
            <a:r>
              <a:rPr lang="en-AU" sz="6600" b="1" dirty="0">
                <a:solidFill>
                  <a:schemeClr val="tx1">
                    <a:lumMod val="85000"/>
                    <a:lumOff val="15000"/>
                  </a:schemeClr>
                </a:solidFill>
                <a:latin typeface="Arial" panose="020B0604020202020204" pitchFamily="34" charset="0"/>
                <a:cs typeface="Arial" panose="020B0604020202020204" pitchFamily="34" charset="0"/>
              </a:rPr>
              <a:t>Importance of pH testing</a:t>
            </a:r>
            <a:endParaRPr lang="en-AU" sz="6600" dirty="0">
              <a:solidFill>
                <a:schemeClr val="tx1">
                  <a:lumMod val="85000"/>
                  <a:lumOff val="15000"/>
                </a:schemeClr>
              </a:solidFill>
            </a:endParaRPr>
          </a:p>
        </p:txBody>
      </p:sp>
      <p:sp>
        <p:nvSpPr>
          <p:cNvPr id="10" name="Content Placeholder 2">
            <a:extLst>
              <a:ext uri="{FF2B5EF4-FFF2-40B4-BE49-F238E27FC236}">
                <a16:creationId xmlns:a16="http://schemas.microsoft.com/office/drawing/2014/main" id="{2F0C2CC5-A932-74DF-6498-AA95518F48F3}"/>
              </a:ext>
            </a:extLst>
          </p:cNvPr>
          <p:cNvSpPr txBox="1">
            <a:spLocks/>
          </p:cNvSpPr>
          <p:nvPr/>
        </p:nvSpPr>
        <p:spPr>
          <a:xfrm>
            <a:off x="0" y="1734006"/>
            <a:ext cx="9144000" cy="1143001"/>
          </a:xfrm>
          <a:prstGeom prst="rect">
            <a:avLst/>
          </a:prstGeom>
        </p:spPr>
        <p:txBody>
          <a:bodyPr>
            <a:normAutofit/>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0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0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lvl="1" indent="-285750">
              <a:buFont typeface="Arial" panose="020B0604020202020204" pitchFamily="34" charset="0"/>
              <a:buChar char="•"/>
            </a:pPr>
            <a:r>
              <a:rPr lang="en-AU" sz="2400" dirty="0">
                <a:solidFill>
                  <a:srgbClr val="0D0D0D"/>
                </a:solidFill>
              </a:rPr>
              <a:t>Prevents complications like aspiration pneumonia</a:t>
            </a:r>
          </a:p>
          <a:p>
            <a:pPr marL="742950" lvl="1" indent="-285750">
              <a:buFont typeface="Arial" panose="020B0604020202020204" pitchFamily="34" charset="0"/>
              <a:buChar char="•"/>
            </a:pPr>
            <a:r>
              <a:rPr lang="en-AU" sz="2400" dirty="0">
                <a:solidFill>
                  <a:srgbClr val="0D0D0D"/>
                </a:solidFill>
              </a:rPr>
              <a:t>Ensures effective treatment administration</a:t>
            </a:r>
          </a:p>
        </p:txBody>
      </p:sp>
      <p:pic>
        <p:nvPicPr>
          <p:cNvPr id="11" name="Picture 2" descr="How to insert a nasogastric tube and check gastric position at the bedside">
            <a:extLst>
              <a:ext uri="{FF2B5EF4-FFF2-40B4-BE49-F238E27FC236}">
                <a16:creationId xmlns:a16="http://schemas.microsoft.com/office/drawing/2014/main" id="{DFDBC61F-8ECC-8F83-A02A-6696FE8EA0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06" t="2905" r="4251" b="3183"/>
          <a:stretch/>
        </p:blipFill>
        <p:spPr bwMode="auto">
          <a:xfrm>
            <a:off x="1232217" y="2877007"/>
            <a:ext cx="9727566" cy="3818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6520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93D0126-5CA0-2D1E-9CA7-C2C3F5711698}"/>
              </a:ext>
            </a:extLst>
          </p:cNvPr>
          <p:cNvSpPr>
            <a:spLocks noGrp="1"/>
          </p:cNvSpPr>
          <p:nvPr>
            <p:ph type="title"/>
          </p:nvPr>
        </p:nvSpPr>
        <p:spPr>
          <a:xfrm>
            <a:off x="957570" y="274264"/>
            <a:ext cx="8229600" cy="1143000"/>
          </a:xfrm>
        </p:spPr>
        <p:txBody>
          <a:bodyPr>
            <a:normAutofit/>
          </a:bodyPr>
          <a:lstStyle/>
          <a:p>
            <a:pPr algn="l"/>
            <a:r>
              <a:rPr lang="en-AU" sz="4400" b="1" dirty="0">
                <a:solidFill>
                  <a:schemeClr val="tx1">
                    <a:lumMod val="85000"/>
                    <a:lumOff val="15000"/>
                  </a:schemeClr>
                </a:solidFill>
                <a:latin typeface="Arial" panose="020B0604020202020204" pitchFamily="34" charset="0"/>
                <a:cs typeface="Arial" panose="020B0604020202020204" pitchFamily="34" charset="0"/>
              </a:rPr>
              <a:t>Normal gastric pH</a:t>
            </a:r>
            <a:endParaRPr lang="en-AU" sz="4400" dirty="0">
              <a:solidFill>
                <a:schemeClr val="tx1">
                  <a:lumMod val="85000"/>
                  <a:lumOff val="15000"/>
                </a:schemeClr>
              </a:solidFill>
            </a:endParaRPr>
          </a:p>
        </p:txBody>
      </p:sp>
      <p:grpSp>
        <p:nvGrpSpPr>
          <p:cNvPr id="13" name="Group 12">
            <a:extLst>
              <a:ext uri="{FF2B5EF4-FFF2-40B4-BE49-F238E27FC236}">
                <a16:creationId xmlns:a16="http://schemas.microsoft.com/office/drawing/2014/main" id="{94BDC82B-4219-63C1-4161-E50503EB5A5D}"/>
              </a:ext>
            </a:extLst>
          </p:cNvPr>
          <p:cNvGrpSpPr/>
          <p:nvPr/>
        </p:nvGrpSpPr>
        <p:grpSpPr>
          <a:xfrm>
            <a:off x="957570" y="1067848"/>
            <a:ext cx="9507230" cy="5433504"/>
            <a:chOff x="309870" y="1283748"/>
            <a:chExt cx="8376930" cy="4712023"/>
          </a:xfrm>
        </p:grpSpPr>
        <p:pic>
          <p:nvPicPr>
            <p:cNvPr id="7" name="Picture 4">
              <a:extLst>
                <a:ext uri="{FF2B5EF4-FFF2-40B4-BE49-F238E27FC236}">
                  <a16:creationId xmlns:a16="http://schemas.microsoft.com/office/drawing/2014/main" id="{6B74A954-B8B3-42BD-7EF2-F1676D6DC9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870" y="1283748"/>
              <a:ext cx="8376930" cy="47120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B91C42BE-9614-7D32-931C-A820D8A09FCE}"/>
                </a:ext>
              </a:extLst>
            </p:cNvPr>
            <p:cNvGrpSpPr/>
            <p:nvPr/>
          </p:nvGrpSpPr>
          <p:grpSpPr>
            <a:xfrm>
              <a:off x="5508105" y="2321060"/>
              <a:ext cx="2232248" cy="2637398"/>
              <a:chOff x="5480023" y="2405900"/>
              <a:chExt cx="2232248" cy="2637398"/>
            </a:xfrm>
          </p:grpSpPr>
          <p:pic>
            <p:nvPicPr>
              <p:cNvPr id="10" name="Picture 9">
                <a:extLst>
                  <a:ext uri="{FF2B5EF4-FFF2-40B4-BE49-F238E27FC236}">
                    <a16:creationId xmlns:a16="http://schemas.microsoft.com/office/drawing/2014/main" id="{25A58D85-0AF1-05DF-8122-7FD84D52D59A}"/>
                  </a:ext>
                </a:extLst>
              </p:cNvPr>
              <p:cNvPicPr>
                <a:picLocks noChangeAspect="1"/>
              </p:cNvPicPr>
              <p:nvPr/>
            </p:nvPicPr>
            <p:blipFill>
              <a:blip r:embed="rId4"/>
              <a:stretch>
                <a:fillRect/>
              </a:stretch>
            </p:blipFill>
            <p:spPr>
              <a:xfrm>
                <a:off x="5480023" y="2708920"/>
                <a:ext cx="2232248" cy="2334378"/>
              </a:xfrm>
              <a:prstGeom prst="rect">
                <a:avLst/>
              </a:prstGeom>
            </p:spPr>
          </p:pic>
          <p:sp>
            <p:nvSpPr>
              <p:cNvPr id="11" name="Rectangle 10">
                <a:extLst>
                  <a:ext uri="{FF2B5EF4-FFF2-40B4-BE49-F238E27FC236}">
                    <a16:creationId xmlns:a16="http://schemas.microsoft.com/office/drawing/2014/main" id="{002E40E0-FE7E-C2C7-9ED4-6800C7DFB177}"/>
                  </a:ext>
                </a:extLst>
              </p:cNvPr>
              <p:cNvSpPr/>
              <p:nvPr/>
            </p:nvSpPr>
            <p:spPr>
              <a:xfrm>
                <a:off x="6896781" y="2405900"/>
                <a:ext cx="792088" cy="432048"/>
              </a:xfrm>
              <a:prstGeom prst="rect">
                <a:avLst/>
              </a:prstGeom>
              <a:solidFill>
                <a:srgbClr val="416B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4A235FE7-AE88-EA5E-007D-5911BEE3EAF1}"/>
                  </a:ext>
                </a:extLst>
              </p:cNvPr>
              <p:cNvSpPr/>
              <p:nvPr/>
            </p:nvSpPr>
            <p:spPr>
              <a:xfrm>
                <a:off x="6804248" y="3515996"/>
                <a:ext cx="102966" cy="186048"/>
              </a:xfrm>
              <a:prstGeom prst="rect">
                <a:avLst/>
              </a:prstGeom>
              <a:solidFill>
                <a:srgbClr val="416B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b="1" dirty="0">
                    <a:latin typeface="Abadi Extra Light" panose="020B0204020104020204" pitchFamily="34" charset="0"/>
                  </a:rPr>
                  <a:t>5</a:t>
                </a:r>
                <a:endParaRPr lang="en-AU" b="1" dirty="0">
                  <a:latin typeface="Abadi Extra Light" panose="020B0204020104020204" pitchFamily="34" charset="0"/>
                </a:endParaRPr>
              </a:p>
            </p:txBody>
          </p:sp>
        </p:grpSp>
      </p:grpSp>
    </p:spTree>
    <p:extLst>
      <p:ext uri="{BB962C8B-B14F-4D97-AF65-F5344CB8AC3E}">
        <p14:creationId xmlns:p14="http://schemas.microsoft.com/office/powerpoint/2010/main" val="1752479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5DB61B6-D1D8-9410-6554-1B093DCB54BC}"/>
              </a:ext>
            </a:extLst>
          </p:cNvPr>
          <p:cNvSpPr>
            <a:spLocks noGrp="1"/>
          </p:cNvSpPr>
          <p:nvPr>
            <p:ph type="title"/>
          </p:nvPr>
        </p:nvSpPr>
        <p:spPr>
          <a:xfrm>
            <a:off x="1007294" y="384514"/>
            <a:ext cx="8229600" cy="1143000"/>
          </a:xfrm>
        </p:spPr>
        <p:txBody>
          <a:bodyPr>
            <a:normAutofit/>
          </a:bodyPr>
          <a:lstStyle/>
          <a:p>
            <a:pPr algn="l"/>
            <a:r>
              <a:rPr lang="en-AU" sz="7200" b="1" dirty="0">
                <a:solidFill>
                  <a:schemeClr val="tx1">
                    <a:lumMod val="85000"/>
                    <a:lumOff val="15000"/>
                  </a:schemeClr>
                </a:solidFill>
                <a:latin typeface="Arial" panose="020B0604020202020204" pitchFamily="34" charset="0"/>
                <a:cs typeface="Arial" panose="020B0604020202020204" pitchFamily="34" charset="0"/>
              </a:rPr>
              <a:t>pH testing</a:t>
            </a:r>
            <a:endParaRPr lang="en-AU" sz="72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37E22E14-F103-A2A4-C1E9-56FEA2EF995C}"/>
              </a:ext>
            </a:extLst>
          </p:cNvPr>
          <p:cNvSpPr txBox="1">
            <a:spLocks/>
          </p:cNvSpPr>
          <p:nvPr/>
        </p:nvSpPr>
        <p:spPr>
          <a:xfrm>
            <a:off x="546100" y="1755763"/>
            <a:ext cx="12052300" cy="4819274"/>
          </a:xfrm>
          <a:prstGeom prst="rect">
            <a:avLst/>
          </a:prstGeom>
          <a:solidFill>
            <a:schemeClr val="accent4">
              <a:lumMod val="20000"/>
              <a:lumOff val="80000"/>
              <a:alpha val="0"/>
            </a:schemeClr>
          </a:solidFill>
        </p:spPr>
        <p:txBody>
          <a:bodyPr anchor="t">
            <a:normAutofit/>
          </a:bodyPr>
          <a:lstStyle>
            <a:lvl1pPr marL="0" indent="0" algn="l" defTabSz="914377" rtl="0" eaLnBrk="1" latinLnBrk="0" hangingPunct="1">
              <a:lnSpc>
                <a:spcPct val="10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0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0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solidFill>
                  <a:srgbClr val="EBEBEB"/>
                </a:solidFill>
              </a:rPr>
              <a:t>Test pH of aspirate using pH indicator strips</a:t>
            </a:r>
            <a:endParaRPr lang="en-GB" sz="1800" dirty="0">
              <a:solidFill>
                <a:srgbClr val="EBEBEB"/>
              </a:solidFill>
            </a:endParaRPr>
          </a:p>
          <a:p>
            <a:pPr marL="342900" lvl="1" indent="-342900">
              <a:buFont typeface="Arial" panose="020B0604020202020204" pitchFamily="34" charset="0"/>
              <a:buChar char="•"/>
            </a:pPr>
            <a:r>
              <a:rPr lang="en-GB" sz="2800" b="1" u="sng" dirty="0">
                <a:solidFill>
                  <a:srgbClr val="EBEBEB"/>
                </a:solidFill>
              </a:rPr>
              <a:t>Gastric pH of less than or equal to 5</a:t>
            </a:r>
            <a:r>
              <a:rPr lang="en-GB" sz="2800" b="1" dirty="0">
                <a:solidFill>
                  <a:srgbClr val="EBEBEB"/>
                </a:solidFill>
              </a:rPr>
              <a:t> </a:t>
            </a:r>
            <a:r>
              <a:rPr lang="en-GB" sz="2800" dirty="0">
                <a:solidFill>
                  <a:srgbClr val="EBEBEB"/>
                </a:solidFill>
              </a:rPr>
              <a:t>indicates </a:t>
            </a:r>
            <a:r>
              <a:rPr lang="en-GB" sz="2800" b="1" u="sng" dirty="0">
                <a:solidFill>
                  <a:srgbClr val="EBEBEB"/>
                </a:solidFill>
              </a:rPr>
              <a:t>correct</a:t>
            </a:r>
            <a:r>
              <a:rPr lang="en-GB" sz="2800" dirty="0">
                <a:solidFill>
                  <a:srgbClr val="EBEBEB"/>
                </a:solidFill>
              </a:rPr>
              <a:t> gastric placement</a:t>
            </a:r>
          </a:p>
          <a:p>
            <a:pPr marL="342900" lvl="1" indent="-342900">
              <a:buFont typeface="Arial" panose="020B0604020202020204" pitchFamily="34" charset="0"/>
              <a:buChar char="•"/>
            </a:pPr>
            <a:r>
              <a:rPr lang="en-GB" sz="2800" dirty="0">
                <a:solidFill>
                  <a:srgbClr val="EBEBEB"/>
                </a:solidFill>
              </a:rPr>
              <a:t>For initial placement, if pH is greater than 5, </a:t>
            </a:r>
            <a:r>
              <a:rPr lang="en-GB" sz="2800" i="1" dirty="0">
                <a:solidFill>
                  <a:srgbClr val="EBEBEB"/>
                </a:solidFill>
              </a:rPr>
              <a:t>CXR is indicated</a:t>
            </a:r>
            <a:endParaRPr lang="en-AU" sz="2800" i="1" dirty="0">
              <a:solidFill>
                <a:srgbClr val="EBEBEB"/>
              </a:solidFill>
            </a:endParaRPr>
          </a:p>
        </p:txBody>
      </p:sp>
      <p:pic>
        <p:nvPicPr>
          <p:cNvPr id="9" name="Picture 2" descr="Nasogastric (NG) tube insertion - OSCE guide | Geeky Medics">
            <a:extLst>
              <a:ext uri="{FF2B5EF4-FFF2-40B4-BE49-F238E27FC236}">
                <a16:creationId xmlns:a16="http://schemas.microsoft.com/office/drawing/2014/main" id="{6309B9E9-44AF-82B7-EC6F-452221CAE9D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854" r="4375" b="7778"/>
          <a:stretch/>
        </p:blipFill>
        <p:spPr bwMode="auto">
          <a:xfrm>
            <a:off x="6307060" y="4165400"/>
            <a:ext cx="4276059" cy="24171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69A987A1-EBA5-C9DF-4239-E9CBB0204F92}"/>
              </a:ext>
            </a:extLst>
          </p:cNvPr>
          <p:cNvGrpSpPr/>
          <p:nvPr/>
        </p:nvGrpSpPr>
        <p:grpSpPr>
          <a:xfrm>
            <a:off x="1281006" y="4165400"/>
            <a:ext cx="4789594" cy="2417115"/>
            <a:chOff x="3851920" y="3850808"/>
            <a:chExt cx="5211756" cy="2189653"/>
          </a:xfrm>
        </p:grpSpPr>
        <p:pic>
          <p:nvPicPr>
            <p:cNvPr id="11" name="Picture 10">
              <a:extLst>
                <a:ext uri="{FF2B5EF4-FFF2-40B4-BE49-F238E27FC236}">
                  <a16:creationId xmlns:a16="http://schemas.microsoft.com/office/drawing/2014/main" id="{857BEFAD-AC25-03CD-6DFA-D2779A99DEBA}"/>
                </a:ext>
              </a:extLst>
            </p:cNvPr>
            <p:cNvPicPr>
              <a:picLocks noChangeAspect="1"/>
            </p:cNvPicPr>
            <p:nvPr/>
          </p:nvPicPr>
          <p:blipFill rotWithShape="1">
            <a:blip r:embed="rId4"/>
            <a:srcRect l="25056" t="26565"/>
            <a:stretch/>
          </p:blipFill>
          <p:spPr>
            <a:xfrm>
              <a:off x="3851920" y="3850808"/>
              <a:ext cx="5211756" cy="21896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07F6ADF9-13A2-8D03-6431-DE3334F2F90D}"/>
                </a:ext>
              </a:extLst>
            </p:cNvPr>
            <p:cNvSpPr/>
            <p:nvPr/>
          </p:nvSpPr>
          <p:spPr>
            <a:xfrm>
              <a:off x="3851920" y="3850808"/>
              <a:ext cx="648072" cy="94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94BDE571-D350-76CB-F0A5-E342242CCEBF}"/>
                </a:ext>
              </a:extLst>
            </p:cNvPr>
            <p:cNvSpPr/>
            <p:nvPr/>
          </p:nvSpPr>
          <p:spPr>
            <a:xfrm>
              <a:off x="3851920" y="4155608"/>
              <a:ext cx="288032" cy="94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4115181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9342BB5-81E4-4EB8-2DC7-D7291D296461}"/>
              </a:ext>
            </a:extLst>
          </p:cNvPr>
          <p:cNvGrpSpPr/>
          <p:nvPr/>
        </p:nvGrpSpPr>
        <p:grpSpPr>
          <a:xfrm>
            <a:off x="1053132" y="442945"/>
            <a:ext cx="8782933" cy="5972109"/>
            <a:chOff x="1624632" y="116633"/>
            <a:chExt cx="8782933" cy="5972109"/>
          </a:xfrm>
        </p:grpSpPr>
        <p:pic>
          <p:nvPicPr>
            <p:cNvPr id="4" name="Picture 3">
              <a:extLst>
                <a:ext uri="{FF2B5EF4-FFF2-40B4-BE49-F238E27FC236}">
                  <a16:creationId xmlns:a16="http://schemas.microsoft.com/office/drawing/2014/main" id="{3F930AC6-E0EF-89C8-2651-01F61FBBFEF9}"/>
                </a:ext>
              </a:extLst>
            </p:cNvPr>
            <p:cNvPicPr>
              <a:picLocks noChangeAspect="1"/>
            </p:cNvPicPr>
            <p:nvPr/>
          </p:nvPicPr>
          <p:blipFill rotWithShape="1">
            <a:blip r:embed="rId2"/>
            <a:srcRect b="32821"/>
            <a:stretch/>
          </p:blipFill>
          <p:spPr>
            <a:xfrm>
              <a:off x="3348744" y="116633"/>
              <a:ext cx="7058821" cy="597210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6C8EB4AD-ED0C-C478-9DA4-6397CC671D2A}"/>
                </a:ext>
              </a:extLst>
            </p:cNvPr>
            <p:cNvSpPr/>
            <p:nvPr/>
          </p:nvSpPr>
          <p:spPr>
            <a:xfrm>
              <a:off x="4223792" y="980728"/>
              <a:ext cx="2448272" cy="2880320"/>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676A852B-1EA9-E9FD-779F-15BE5F7791A6}"/>
                </a:ext>
              </a:extLst>
            </p:cNvPr>
            <p:cNvSpPr txBox="1"/>
            <p:nvPr/>
          </p:nvSpPr>
          <p:spPr>
            <a:xfrm>
              <a:off x="1624632" y="1844825"/>
              <a:ext cx="1584176" cy="1200329"/>
            </a:xfrm>
            <a:prstGeom prst="rect">
              <a:avLst/>
            </a:prstGeom>
            <a:noFill/>
          </p:spPr>
          <p:txBody>
            <a:bodyPr wrap="square" rtlCol="0">
              <a:spAutoFit/>
            </a:bodyPr>
            <a:lstStyle/>
            <a:p>
              <a:pPr algn="ctr"/>
              <a:r>
                <a:rPr lang="en-AU" b="1" dirty="0">
                  <a:solidFill>
                    <a:srgbClr val="FF0000"/>
                  </a:solidFill>
                </a:rPr>
                <a:t>Drop gastric fluid here</a:t>
              </a:r>
            </a:p>
          </p:txBody>
        </p:sp>
        <p:cxnSp>
          <p:nvCxnSpPr>
            <p:cNvPr id="12" name="Connector: Elbow 11">
              <a:extLst>
                <a:ext uri="{FF2B5EF4-FFF2-40B4-BE49-F238E27FC236}">
                  <a16:creationId xmlns:a16="http://schemas.microsoft.com/office/drawing/2014/main" id="{696019E5-8E30-D0F8-156E-EA61A8A8A5A3}"/>
                </a:ext>
              </a:extLst>
            </p:cNvPr>
            <p:cNvCxnSpPr>
              <a:cxnSpLocks/>
              <a:stCxn id="7" idx="2"/>
            </p:cNvCxnSpPr>
            <p:nvPr/>
          </p:nvCxnSpPr>
          <p:spPr>
            <a:xfrm rot="16200000" flipH="1">
              <a:off x="2876306" y="2585568"/>
              <a:ext cx="455855" cy="1375024"/>
            </a:xfrm>
            <a:prstGeom prst="bentConnector2">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14897033"/>
      </p:ext>
    </p:extLst>
  </p:cSld>
  <p:clrMapOvr>
    <a:masterClrMapping/>
  </p:clrMapOvr>
</p:sld>
</file>

<file path=ppt/theme/theme1.xml><?xml version="1.0" encoding="utf-8"?>
<a:theme xmlns:a="http://schemas.openxmlformats.org/drawingml/2006/main" name="NSWG Corporate">
  <a:themeElements>
    <a:clrScheme name="Custom 7">
      <a:dk1>
        <a:srgbClr val="22272B"/>
      </a:dk1>
      <a:lt1>
        <a:srgbClr val="FFFFFF"/>
      </a:lt1>
      <a:dk2>
        <a:srgbClr val="D7153A"/>
      </a:dk2>
      <a:lt2>
        <a:srgbClr val="002664"/>
      </a:lt2>
      <a:accent1>
        <a:srgbClr val="46276E"/>
      </a:accent1>
      <a:accent2>
        <a:srgbClr val="46276E"/>
      </a:accent2>
      <a:accent3>
        <a:srgbClr val="F2F2F2"/>
      </a:accent3>
      <a:accent4>
        <a:srgbClr val="E6E9EB"/>
      </a:accent4>
      <a:accent5>
        <a:srgbClr val="495054"/>
      </a:accent5>
      <a:accent6>
        <a:srgbClr val="CDD3D6"/>
      </a:accent6>
      <a:hlink>
        <a:srgbClr val="22272B"/>
      </a:hlink>
      <a:folHlink>
        <a:srgbClr val="22272B"/>
      </a:folHlink>
    </a:clrScheme>
    <a:fontScheme name="NSW Gov PPT">
      <a:majorFont>
        <a:latin typeface="Public Sans"/>
        <a:ea typeface=""/>
        <a:cs typeface=""/>
      </a:majorFont>
      <a:minorFont>
        <a:latin typeface="Public Sans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t" anchorCtr="0"/>
      <a:lstStyle>
        <a:defPPr algn="ctr">
          <a:defRPr>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32" id="{A5D3D92A-6301-4FB3-88F6-6F016B767E33}" vid="{34C320EA-C8F8-4A0E-97C5-CFFCF0259863}"/>
    </a:ext>
  </a:extLst>
</a:theme>
</file>

<file path=ppt/theme/theme2.xml><?xml version="1.0" encoding="utf-8"?>
<a:theme xmlns:a="http://schemas.openxmlformats.org/drawingml/2006/main" name="Placeholder">
  <a:themeElements>
    <a:clrScheme name="NSWGOV Corporate Red04 Sept 2022">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22272B"/>
      </a:hlink>
      <a:folHlink>
        <a:srgbClr val="22272B"/>
      </a:folHlink>
    </a:clrScheme>
    <a:fontScheme name="NSWCC PPT Sept 2022">
      <a:majorFont>
        <a:latin typeface="Public Sans"/>
        <a:ea typeface=""/>
        <a:cs typeface=""/>
      </a:majorFont>
      <a:minorFont>
        <a:latin typeface="Public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0" tIns="0" rIns="0" bIns="0" rtlCol="0" anchor="t" anchorCtr="0"/>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a:defPPr>
      </a:lstStyle>
    </a:txDef>
  </a:objectDefaults>
  <a:extraClrSchemeLst/>
  <a:extLst>
    <a:ext uri="{05A4C25C-085E-4340-85A3-A5531E510DB2}">
      <thm15:themeFamily xmlns:thm15="http://schemas.microsoft.com/office/thememl/2012/main" name="Presentation32" id="{A5D3D92A-6301-4FB3-88F6-6F016B767E33}" vid="{761B6568-800A-4CF3-BA63-53BC65C2465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50BE5B70DEDA6408497620D52615BE1" ma:contentTypeVersion="18" ma:contentTypeDescription="Create a new document." ma:contentTypeScope="" ma:versionID="d76d05939f9b4506d9dbbbe043d755c0">
  <xsd:schema xmlns:xsd="http://www.w3.org/2001/XMLSchema" xmlns:xs="http://www.w3.org/2001/XMLSchema" xmlns:p="http://schemas.microsoft.com/office/2006/metadata/properties" xmlns:ns2="0e5ca2ac-52ac-4627-b7a1-c043944a681f" xmlns:ns3="f48e437f-a151-4cc1-ac07-3f336c158a87" xmlns:ns4="9f0ac7ce-5f57-4ea0-9af7-01d4f3f1ccae" targetNamespace="http://schemas.microsoft.com/office/2006/metadata/properties" ma:root="true" ma:fieldsID="71f69f66ecb160b93f331cb0e0ab7237" ns2:_="" ns3:_="" ns4:_="">
    <xsd:import namespace="0e5ca2ac-52ac-4627-b7a1-c043944a681f"/>
    <xsd:import namespace="f48e437f-a151-4cc1-ac07-3f336c158a87"/>
    <xsd:import namespace="9f0ac7ce-5f57-4ea0-9af7-01d4f3f1cca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Doc_x0020_Type" minOccurs="0"/>
                <xsd:element ref="ns2:Agency"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5ca2ac-52ac-4627-b7a1-c043944a68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oc_x0020_Type" ma:index="12" nillable="true" ma:displayName="Doc Type" ma:description="Proposal &#10;Effectiveness Report&#10;Email&#10;Other Attachment" ma:internalName="Doc_x0020_Type">
      <xsd:simpleType>
        <xsd:restriction base="dms:Text">
          <xsd:maxLength value="255"/>
        </xsd:restriction>
      </xsd:simpleType>
    </xsd:element>
    <xsd:element name="Agency" ma:index="13" nillable="true" ma:displayName="Agency" ma:format="Dropdown" ma:internalName="Agency">
      <xsd:simpleType>
        <xsd:restriction base="dms:Text">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6004604-8c32-4241-8b90-5e68b4a33b5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48e437f-a151-4cc1-ac07-3f336c158a8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f0ac7ce-5f57-4ea0-9af7-01d4f3f1cca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02d7d576-7606-4ed1-b84b-0589de56a1e6}" ma:internalName="TaxCatchAll" ma:showField="CatchAllData" ma:web="f48e437f-a151-4cc1-ac07-3f336c158a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f0ac7ce-5f57-4ea0-9af7-01d4f3f1ccae" xsi:nil="true"/>
    <Doc_x0020_Type xmlns="0e5ca2ac-52ac-4627-b7a1-c043944a681f" xsi:nil="true"/>
    <Agency xmlns="0e5ca2ac-52ac-4627-b7a1-c043944a681f" xsi:nil="true"/>
    <lcf76f155ced4ddcb4097134ff3c332f xmlns="0e5ca2ac-52ac-4627-b7a1-c043944a68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51C4663-CDDA-471D-949E-E7E764B92B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5ca2ac-52ac-4627-b7a1-c043944a681f"/>
    <ds:schemaRef ds:uri="f48e437f-a151-4cc1-ac07-3f336c158a87"/>
    <ds:schemaRef ds:uri="9f0ac7ce-5f57-4ea0-9af7-01d4f3f1cc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F003EEA-C19C-428E-B50D-C8FF7DDF7429}">
  <ds:schemaRefs>
    <ds:schemaRef ds:uri="http://schemas.microsoft.com/sharepoint/v3/contenttype/forms"/>
  </ds:schemaRefs>
</ds:datastoreItem>
</file>

<file path=customXml/itemProps3.xml><?xml version="1.0" encoding="utf-8"?>
<ds:datastoreItem xmlns:ds="http://schemas.openxmlformats.org/officeDocument/2006/customXml" ds:itemID="{F4B5698E-00B9-44F5-B53A-BA5DE65F4F05}">
  <ds:schemaRefs>
    <ds:schemaRef ds:uri="http://schemas.microsoft.com/office/2006/metadata/properties"/>
    <ds:schemaRef ds:uri="http://schemas.microsoft.com/office/infopath/2007/PartnerControls"/>
    <ds:schemaRef ds:uri="9f0ac7ce-5f57-4ea0-9af7-01d4f3f1ccae"/>
    <ds:schemaRef ds:uri="0e5ca2ac-52ac-4627-b7a1-c043944a681f"/>
  </ds:schemaRefs>
</ds:datastoreItem>
</file>

<file path=docProps/app.xml><?xml version="1.0" encoding="utf-8"?>
<Properties xmlns="http://schemas.openxmlformats.org/officeDocument/2006/extended-properties" xmlns:vt="http://schemas.openxmlformats.org/officeDocument/2006/docPropsVTypes">
  <Template>nswgov_powerpoint_non-corporate_feb23</Template>
  <TotalTime>678</TotalTime>
  <Words>1616</Words>
  <Application>Microsoft Office PowerPoint</Application>
  <PresentationFormat>Widescreen</PresentationFormat>
  <Paragraphs>209</Paragraphs>
  <Slides>22</Slides>
  <Notes>18</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22</vt:i4>
      </vt:variant>
    </vt:vector>
  </HeadingPairs>
  <TitlesOfParts>
    <vt:vector size="35" baseType="lpstr">
      <vt:lpstr>Abadi Extra Light</vt:lpstr>
      <vt:lpstr>Courier New</vt:lpstr>
      <vt:lpstr>Arial</vt:lpstr>
      <vt:lpstr>Söhne</vt:lpstr>
      <vt:lpstr>Aptos Display</vt:lpstr>
      <vt:lpstr>Public Sans SemiBold</vt:lpstr>
      <vt:lpstr>Aptos</vt:lpstr>
      <vt:lpstr>Times New Roman</vt:lpstr>
      <vt:lpstr>-apple-system</vt:lpstr>
      <vt:lpstr>Public Sans</vt:lpstr>
      <vt:lpstr>Public Sans Light</vt:lpstr>
      <vt:lpstr>NSWG Corporate</vt:lpstr>
      <vt:lpstr>Placeholder</vt:lpstr>
      <vt:lpstr>pH Testing for correct placement of nasogastric tubes </vt:lpstr>
      <vt:lpstr>Learning Outcomes</vt:lpstr>
      <vt:lpstr>Change in policy to confirmation of NG correct placement</vt:lpstr>
      <vt:lpstr>Methods testing correct placement</vt:lpstr>
      <vt:lpstr>Purpose of pH testing</vt:lpstr>
      <vt:lpstr>Importance of pH testing</vt:lpstr>
      <vt:lpstr>Normal gastric pH</vt:lpstr>
      <vt:lpstr>pH testing</vt:lpstr>
      <vt:lpstr>PowerPoint Presentation</vt:lpstr>
      <vt:lpstr>pH testing complications</vt:lpstr>
      <vt:lpstr>Points in care when tube placement is to be checked</vt:lpstr>
      <vt:lpstr>CXR (when and if required)</vt:lpstr>
      <vt:lpstr>FLOW  CHART</vt:lpstr>
      <vt:lpstr>Case Scenario</vt:lpstr>
      <vt:lpstr>Escalation Process</vt:lpstr>
      <vt:lpstr>Demonstration of pH testing</vt:lpstr>
      <vt:lpstr>Demonstration of pH testing</vt:lpstr>
      <vt:lpstr>PowerPoint Presentation</vt:lpstr>
      <vt:lpstr>Resources and References</vt:lpstr>
      <vt:lpstr>Key Points</vt:lpstr>
      <vt:lpstr>Any questions?</vt:lpstr>
      <vt:lpstr>PowerPoint Presentation</vt:lpstr>
    </vt:vector>
  </TitlesOfParts>
  <Company>NSWHealth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Overview</dc:title>
  <dc:creator>Sandra Kulakovski (South Western Sydney LHD)</dc:creator>
  <cp:lastModifiedBy>Aimee Magugat (South Western Sydney LHD)</cp:lastModifiedBy>
  <cp:revision>25</cp:revision>
  <dcterms:created xsi:type="dcterms:W3CDTF">2023-02-10T04:55:23Z</dcterms:created>
  <dcterms:modified xsi:type="dcterms:W3CDTF">2024-08-21T06:28:18Z</dcterms:modified>
  <cp:version>1</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0x010100950BE5B70DEDA6408497620D52615BE1</vt:lpwstr>
  </property>
</Properties>
</file>